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8" r:id="rId11"/>
    <p:sldId id="269" r:id="rId12"/>
    <p:sldId id="28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7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E5DD4-6849-91A0-F164-14CC53939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AB5722-FBD0-7589-E689-FFB24247A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B7796D-53E1-083E-89EA-683EA13B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A871B6-577A-B65C-6A51-C89684D3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0410DA-6F65-65A6-B5A1-839A5604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02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ABD108-4D04-9C50-9095-F167B232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4998BB-FA67-6D14-746C-AD5A187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14D525-F219-AFF6-F125-A974B76A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CB48E5-3387-B7FA-D070-4CE01230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4E9341-C2EF-AD38-1C8A-1A82C513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7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EF16DD-302F-AA11-CE6F-CF92A7574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B1E95D-D999-CD55-EEB6-42F13C663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086612-C353-08BB-C40C-73EB2E52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E19D64-89A3-0F8F-8464-1D54587B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2456DA-E8C0-160A-CD65-3D2122DC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38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C525BA-E569-5F1B-2E91-7E5C7E8F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1B916D-3F82-95D8-7D14-F0C8E1E4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D0D71-9CDC-6A94-3FF7-AF74C5D5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77DBB7-D7DA-DE86-B8D5-590810F32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BB99F-E49E-6B61-DC1A-50A427F3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5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618E40-3A75-D1CF-7B06-A37B751D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03E33F-0A92-8BCB-4693-D6557622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B81B96-FA92-EB85-5974-7192989A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9C9719-51B8-1139-5B2A-6937B558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307622-4543-DFB8-3EB7-2E0DA6A8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0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C3400A-06E4-6E55-90ED-DD2229C5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ACA2F-C649-F071-7A7B-73B5CAB45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9270BD-5273-B116-2FBA-CFBEB3C52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61E4F7-471B-062B-49BF-FF90F3BB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1D075E-0271-50A4-36F2-E3D4DC33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E69D90-CAB6-74D4-1793-D49115B6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59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574D9-420F-3B1B-F262-10DC2D89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9CC16C-BEBB-8734-6ADB-1D30368C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4E7774-3EFE-FE90-4406-9CCABC64E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FFCA55F-D6A4-1473-CF43-96AE8AB71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AD638C-C764-99BE-F277-43E2062F2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98444C-1A77-06FE-578A-B52C5DEA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402175-B547-1BA9-9C46-F4E2888C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C1CC1E-7A35-1437-7A11-9856A918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1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1D0E0-26F0-CB1F-F3F5-C8D24AED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91EDC7-49E5-B9A2-B5AC-14D244E4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496851-1E39-0149-61E6-4BDB612D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854544-F15E-7AD1-BBBC-338017C0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21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EB9BCA-E4C3-80B7-FCD7-1D53BF6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2F4437-EF13-9CE5-B09E-6766699D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153008-5E56-7CD8-8384-611132A9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70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36813-CA47-147B-0A2E-4CAC3C41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684791-D5D7-D891-C09E-E8F0E6C4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015F58-915D-D832-DF3A-0BF7C4C49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06BFE4-7C4F-9C8B-05D8-A4AA949C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9B8FF5-B61B-8E8A-D54A-11DA6E1D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C067AD-CBEC-0E22-357F-535F964B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12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3AEB55-4D08-DFA1-35C3-5C0EEB9E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459092D-4D55-445F-AE4B-28093422C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01CCB3-50F6-6245-2144-E3FE3FD5D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BA9E10-8772-FC2F-8A08-87614374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E36357-03A1-2C3F-6CC5-312C502E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F814E3-51E4-BD06-E44A-8A2C0891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02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F16F6D-E926-4077-9EE1-AA8A405B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E2B5C5-3DDE-8BA4-432D-A3D062C3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D59ED0-9BF5-AE90-A3D5-2F7F0A244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CA523-6973-4FC5-B831-7977F7D69F9E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94A5B9-2364-F254-C7EC-D6F29987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2EE34D-F9DE-3209-27DE-0262573E2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860C-B06E-4B26-B6F8-1C0386362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5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98F454-6F4B-1F2E-B129-B609EAA71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941" y="718456"/>
            <a:ext cx="9144000" cy="980519"/>
          </a:xfrm>
        </p:spPr>
        <p:txBody>
          <a:bodyPr/>
          <a:lstStyle/>
          <a:p>
            <a:r>
              <a:rPr lang="ja-JP" altLang="en-US" dirty="0"/>
              <a:t>手持ち花火をつくろう！</a:t>
            </a:r>
            <a:endParaRPr kumimoji="1" lang="ja-JP" altLang="en-US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02BA7F67-FBA9-730F-2377-E2D8917C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68" y="1785938"/>
            <a:ext cx="8414225" cy="44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8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05E0BE1-5C38-B8A1-0EEE-9572061C5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546" y="1490153"/>
            <a:ext cx="5586379" cy="526490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935DC4A0-ADCA-878C-CEDA-8177A2CAB28A}"/>
              </a:ext>
            </a:extLst>
          </p:cNvPr>
          <p:cNvSpPr txBox="1">
            <a:spLocks/>
          </p:cNvSpPr>
          <p:nvPr/>
        </p:nvSpPr>
        <p:spPr>
          <a:xfrm>
            <a:off x="670322" y="0"/>
            <a:ext cx="10851356" cy="109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線香花火完成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56BE057-816A-4BF8-4805-6D0E6D0F37A8}"/>
              </a:ext>
            </a:extLst>
          </p:cNvPr>
          <p:cNvSpPr txBox="1">
            <a:spLocks/>
          </p:cNvSpPr>
          <p:nvPr/>
        </p:nvSpPr>
        <p:spPr>
          <a:xfrm>
            <a:off x="1440873" y="989467"/>
            <a:ext cx="9144000" cy="445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dirty="0"/>
              <a:t>塩化カリウム、</a:t>
            </a:r>
            <a:r>
              <a:rPr lang="en-US" altLang="ja-JP" dirty="0"/>
              <a:t>M</a:t>
            </a:r>
            <a:r>
              <a:rPr lang="ja-JP" altLang="en-US" dirty="0"/>
              <a:t>ｇ、棒でつくれるよ</a:t>
            </a:r>
          </a:p>
        </p:txBody>
      </p:sp>
    </p:spTree>
    <p:extLst>
      <p:ext uri="{BB962C8B-B14F-4D97-AF65-F5344CB8AC3E}">
        <p14:creationId xmlns:p14="http://schemas.microsoft.com/office/powerpoint/2010/main" val="402676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F2940-8777-4624-0F54-2B475A25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塩化カルシウムを置くと色が違うよ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E7F6F6-6A3B-E7C4-1FA9-A4C3F630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25" y="1917864"/>
            <a:ext cx="5835950" cy="464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96CE17-1B25-85B8-3F6E-39BCC8E4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右クリック長く押すと使えるよ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D6EF97D-D452-7A51-4925-4C45C7766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12" y="2327983"/>
            <a:ext cx="6343976" cy="3346622"/>
          </a:xfrm>
        </p:spPr>
      </p:pic>
    </p:spTree>
    <p:extLst>
      <p:ext uri="{BB962C8B-B14F-4D97-AF65-F5344CB8AC3E}">
        <p14:creationId xmlns:p14="http://schemas.microsoft.com/office/powerpoint/2010/main" val="77249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FC852-2B95-115C-3335-33F4F563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色んな色に挑戦してみよう！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B82A52C-3614-DFB4-A7D5-2FE7702D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19" y="1690688"/>
            <a:ext cx="8979361" cy="49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9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FC852-2B95-115C-3335-33F4F563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73" y="76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7200" b="1" dirty="0"/>
              <a:t>水中</a:t>
            </a:r>
            <a:r>
              <a:rPr kumimoji="1" lang="en-US" altLang="ja-JP" sz="7200" b="1" dirty="0"/>
              <a:t>TNT</a:t>
            </a:r>
            <a:r>
              <a:rPr kumimoji="1" lang="ja-JP" altLang="en-US" sz="7200" b="1" dirty="0"/>
              <a:t>の作り方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46D3DA4-A563-0DE7-75BD-9DABEB53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12" y="1124952"/>
            <a:ext cx="7730547" cy="54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FC852-2B95-115C-3335-33F4F563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b="1" dirty="0"/>
              <a:t>水中たいまつの作り方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EF11C6-DC54-6157-6009-5AF04297F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18" y="1412007"/>
            <a:ext cx="6744047" cy="49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4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FC852-2B95-115C-3335-33F4F563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3" y="116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7200" b="1" dirty="0"/>
              <a:t>風船の作り方</a:t>
            </a:r>
            <a:endParaRPr kumimoji="1" lang="ja-JP" altLang="en-US" sz="72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B62957D-36F1-CE72-859B-7D892048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55" y="1441991"/>
            <a:ext cx="7474334" cy="51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FC852-2B95-115C-3335-33F4F563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染料の色をかえると色を変えれるよ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BE63F40-5D81-F1E4-358F-FBEBF54D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6" y="1773814"/>
            <a:ext cx="6363027" cy="50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7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CD9861C-B9A0-2CEE-06BE-BD91359C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16" y="1593833"/>
            <a:ext cx="4485882" cy="5161898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BB9E3088-FDC5-4F23-23DC-2AFC1CBA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358" y="102269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動物につけると飛んでいくよ</a:t>
            </a:r>
          </a:p>
        </p:txBody>
      </p:sp>
    </p:spTree>
    <p:extLst>
      <p:ext uri="{BB962C8B-B14F-4D97-AF65-F5344CB8AC3E}">
        <p14:creationId xmlns:p14="http://schemas.microsoft.com/office/powerpoint/2010/main" val="50625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0A512-1968-33DD-F08F-9C13C831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000" b="1" dirty="0"/>
              <a:t>ケミカルライトの作り方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06BDDB3-A313-3C46-F99D-5AE6C5DA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07" y="1864896"/>
            <a:ext cx="8749803" cy="44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4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EA2DB-186A-369E-99D4-2A1075E8E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79EA5E-70B5-4DC1-EDF2-B177720AA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85F552-06D2-BE14-915C-67E9666E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30" y="31399"/>
            <a:ext cx="10516140" cy="6826601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10625B-17A8-A7F3-CC37-3EE08869124D}"/>
              </a:ext>
            </a:extLst>
          </p:cNvPr>
          <p:cNvSpPr/>
          <p:nvPr/>
        </p:nvSpPr>
        <p:spPr>
          <a:xfrm>
            <a:off x="3214688" y="1885952"/>
            <a:ext cx="2014539" cy="900112"/>
          </a:xfrm>
          <a:prstGeom prst="roundRect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3B95B8-65FF-241B-6076-97F632B43944}"/>
              </a:ext>
            </a:extLst>
          </p:cNvPr>
          <p:cNvSpPr txBox="1"/>
          <p:nvPr/>
        </p:nvSpPr>
        <p:spPr>
          <a:xfrm>
            <a:off x="1407696" y="2833689"/>
            <a:ext cx="811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chemeClr val="bg2"/>
                </a:solidFill>
              </a:rPr>
              <a:t>化合物作成機を選ぶ</a:t>
            </a:r>
          </a:p>
        </p:txBody>
      </p:sp>
    </p:spTree>
    <p:extLst>
      <p:ext uri="{BB962C8B-B14F-4D97-AF65-F5344CB8AC3E}">
        <p14:creationId xmlns:p14="http://schemas.microsoft.com/office/powerpoint/2010/main" val="1160968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8535C10-463F-F2D3-199D-253D68AA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37" y="1007269"/>
            <a:ext cx="10197826" cy="50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2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2CBD60C-41F2-0933-0EE4-5A395F22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5" y="542881"/>
            <a:ext cx="11210619" cy="54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0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FF291B-956B-814D-E721-39A1F50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8" y="1185863"/>
            <a:ext cx="11605104" cy="51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BEAAEE3-D512-533E-4D7B-6F3AAA4D3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5" y="375612"/>
            <a:ext cx="9542158" cy="62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EA2DB-186A-369E-99D4-2A1075E8E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0813"/>
            <a:ext cx="9144000" cy="1099343"/>
          </a:xfrm>
        </p:spPr>
        <p:txBody>
          <a:bodyPr/>
          <a:lstStyle/>
          <a:p>
            <a:r>
              <a:rPr lang="ja-JP" altLang="en-US" b="0" i="0" dirty="0">
                <a:solidFill>
                  <a:srgbClr val="383535"/>
                </a:solidFill>
                <a:effectLst/>
                <a:latin typeface="ヒラギノ角ゴ ProN W3"/>
              </a:rPr>
              <a:t>化合物作成器を置こう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CD7E77-DEBB-54E4-4234-BD944813D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323" y="1860435"/>
            <a:ext cx="6369377" cy="44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D42CC8-BD8F-C0BF-1BBA-3CD10ECA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94" y="1435165"/>
            <a:ext cx="6243638" cy="5272022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F1E605C8-3414-C24A-60BB-CE0BE8050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" y="150813"/>
            <a:ext cx="10851356" cy="1099343"/>
          </a:xfrm>
        </p:spPr>
        <p:txBody>
          <a:bodyPr>
            <a:normAutofit/>
          </a:bodyPr>
          <a:lstStyle/>
          <a:p>
            <a:r>
              <a:rPr lang="ja-JP" altLang="en-US" b="0" i="0" dirty="0">
                <a:solidFill>
                  <a:srgbClr val="383535"/>
                </a:solidFill>
                <a:effectLst/>
                <a:latin typeface="ヒラギノ角ゴ ProN W3"/>
              </a:rPr>
              <a:t>右クリックで開くと↓がでるよ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607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EA2DB-186A-369E-99D4-2A1075E8E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79EA5E-70B5-4DC1-EDF2-B177720AA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227CA4-89DE-E832-F5F9-680380B59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65" y="0"/>
            <a:ext cx="10697470" cy="685800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D52644B-7B00-0C7C-F93A-769D9A156098}"/>
              </a:ext>
            </a:extLst>
          </p:cNvPr>
          <p:cNvSpPr/>
          <p:nvPr/>
        </p:nvSpPr>
        <p:spPr>
          <a:xfrm>
            <a:off x="5572125" y="1407319"/>
            <a:ext cx="814388" cy="728663"/>
          </a:xfrm>
          <a:prstGeom prst="roundRect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26B2ED-F8AD-7786-29CA-5AC3ECF3E07C}"/>
              </a:ext>
            </a:extLst>
          </p:cNvPr>
          <p:cNvSpPr txBox="1"/>
          <p:nvPr/>
        </p:nvSpPr>
        <p:spPr>
          <a:xfrm>
            <a:off x="1666375" y="224268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必要な元素記号を選ぶ</a:t>
            </a:r>
          </a:p>
        </p:txBody>
      </p:sp>
    </p:spTree>
    <p:extLst>
      <p:ext uri="{BB962C8B-B14F-4D97-AF65-F5344CB8AC3E}">
        <p14:creationId xmlns:p14="http://schemas.microsoft.com/office/powerpoint/2010/main" val="297878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5FA575E-85D0-24DC-382C-8D4FC03A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587" y="1434688"/>
            <a:ext cx="6781994" cy="5423312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55026E57-8A88-C7F6-6055-5B36D4439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22" y="0"/>
            <a:ext cx="10851356" cy="109934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塩化カルシウムをつくろう</a:t>
            </a: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3BD42630-DA1F-08B2-0458-ACC474CD7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873" y="989467"/>
            <a:ext cx="9144000" cy="445221"/>
          </a:xfrm>
        </p:spPr>
        <p:txBody>
          <a:bodyPr/>
          <a:lstStyle/>
          <a:p>
            <a:r>
              <a:rPr kumimoji="1" lang="en-US" altLang="ja-JP" dirty="0"/>
              <a:t>Cl</a:t>
            </a:r>
            <a:r>
              <a:rPr kumimoji="1" lang="ja-JP" altLang="en-US" dirty="0"/>
              <a:t>を</a:t>
            </a:r>
            <a:r>
              <a:rPr kumimoji="1" lang="en-US" altLang="ja-JP" dirty="0"/>
              <a:t>2</a:t>
            </a:r>
            <a:r>
              <a:rPr kumimoji="1" lang="ja-JP" altLang="en-US" dirty="0"/>
              <a:t>個、</a:t>
            </a:r>
            <a:r>
              <a:rPr kumimoji="1" lang="en-US" altLang="ja-JP" dirty="0"/>
              <a:t>Ca</a:t>
            </a:r>
            <a:r>
              <a:rPr kumimoji="1" lang="ja-JP" altLang="en-US" dirty="0"/>
              <a:t>を１個おくとつくれるよ</a:t>
            </a:r>
          </a:p>
        </p:txBody>
      </p:sp>
    </p:spTree>
    <p:extLst>
      <p:ext uri="{BB962C8B-B14F-4D97-AF65-F5344CB8AC3E}">
        <p14:creationId xmlns:p14="http://schemas.microsoft.com/office/powerpoint/2010/main" val="244812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E7AC46E-D0C3-08CD-FC44-C6FA6DFD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53" y="1066655"/>
            <a:ext cx="7658494" cy="563909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A4EA5FDE-365F-F929-E024-C1A07C08A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22" y="0"/>
            <a:ext cx="10851356" cy="109934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val="306167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9FCFD12-F9FF-B7BB-B9B8-9F0B5E7C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50" y="1280309"/>
            <a:ext cx="8281385" cy="5536005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09F86113-D723-EE1B-5F62-EDB0520BA75D}"/>
              </a:ext>
            </a:extLst>
          </p:cNvPr>
          <p:cNvSpPr txBox="1">
            <a:spLocks/>
          </p:cNvSpPr>
          <p:nvPr/>
        </p:nvSpPr>
        <p:spPr>
          <a:xfrm>
            <a:off x="670322" y="0"/>
            <a:ext cx="10851356" cy="1099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塩化カリウムをつくろう</a:t>
            </a: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461BF566-1B6A-D913-8E45-164678268431}"/>
              </a:ext>
            </a:extLst>
          </p:cNvPr>
          <p:cNvSpPr txBox="1">
            <a:spLocks/>
          </p:cNvSpPr>
          <p:nvPr/>
        </p:nvSpPr>
        <p:spPr>
          <a:xfrm>
            <a:off x="1440873" y="989467"/>
            <a:ext cx="9144000" cy="445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Cl</a:t>
            </a:r>
            <a:r>
              <a:rPr lang="ja-JP" altLang="en-US" dirty="0"/>
              <a:t>を</a:t>
            </a:r>
            <a:r>
              <a:rPr lang="en-US" altLang="ja-JP" dirty="0"/>
              <a:t>1</a:t>
            </a:r>
            <a:r>
              <a:rPr lang="ja-JP" altLang="en-US" dirty="0"/>
              <a:t>個、</a:t>
            </a:r>
            <a:r>
              <a:rPr lang="en-US" altLang="ja-JP" dirty="0"/>
              <a:t>K</a:t>
            </a:r>
            <a:r>
              <a:rPr lang="ja-JP" altLang="en-US" dirty="0"/>
              <a:t>を１個おくとつくれるよ</a:t>
            </a:r>
          </a:p>
        </p:txBody>
      </p:sp>
    </p:spTree>
    <p:extLst>
      <p:ext uri="{BB962C8B-B14F-4D97-AF65-F5344CB8AC3E}">
        <p14:creationId xmlns:p14="http://schemas.microsoft.com/office/powerpoint/2010/main" val="56261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53D8E3-4416-CF11-2106-2AB62E70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作業台を設置しよう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12209-9D00-D437-0EED-91066A4E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E632118-CDE3-DAD5-86E8-DC6D929E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20" y="1769422"/>
            <a:ext cx="10545559" cy="50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9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133</Words>
  <Application>Microsoft Office PowerPoint</Application>
  <PresentationFormat>ワイド画面</PresentationFormat>
  <Paragraphs>22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ヒラギノ角ゴ ProN W3</vt:lpstr>
      <vt:lpstr>游ゴシック</vt:lpstr>
      <vt:lpstr>游ゴシック Light</vt:lpstr>
      <vt:lpstr>Arial</vt:lpstr>
      <vt:lpstr>Office テーマ</vt:lpstr>
      <vt:lpstr>手持ち花火をつくろう！</vt:lpstr>
      <vt:lpstr>PowerPoint プレゼンテーション</vt:lpstr>
      <vt:lpstr>化合物作成器を置こう</vt:lpstr>
      <vt:lpstr>右クリックで開くと↓がでるよ</vt:lpstr>
      <vt:lpstr>PowerPoint プレゼンテーション</vt:lpstr>
      <vt:lpstr>塩化カルシウムをつくろう</vt:lpstr>
      <vt:lpstr>完成</vt:lpstr>
      <vt:lpstr>PowerPoint プレゼンテーション</vt:lpstr>
      <vt:lpstr>作業台を設置しよう</vt:lpstr>
      <vt:lpstr>PowerPoint プレゼンテーション</vt:lpstr>
      <vt:lpstr>塩化カルシウムを置くと色が違うよ</vt:lpstr>
      <vt:lpstr>右クリック長く押すと使えるよ</vt:lpstr>
      <vt:lpstr>色んな色に挑戦してみよう！</vt:lpstr>
      <vt:lpstr>水中TNTの作り方</vt:lpstr>
      <vt:lpstr>水中たいまつの作り方</vt:lpstr>
      <vt:lpstr>風船の作り方</vt:lpstr>
      <vt:lpstr>染料の色をかえると色を変えれるよ</vt:lpstr>
      <vt:lpstr>動物につけると飛んでいくよ</vt:lpstr>
      <vt:lpstr>ケミカルライトの作り方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手持ち花火をつくろう！</dc:title>
  <dc:creator>浜比嘉 明彦</dc:creator>
  <cp:lastModifiedBy>浜比嘉 明彦</cp:lastModifiedBy>
  <cp:revision>23</cp:revision>
  <dcterms:created xsi:type="dcterms:W3CDTF">2023-10-12T05:26:47Z</dcterms:created>
  <dcterms:modified xsi:type="dcterms:W3CDTF">2023-10-16T04:50:22Z</dcterms:modified>
</cp:coreProperties>
</file>