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9" r:id="rId5"/>
    <p:sldId id="260" r:id="rId6"/>
    <p:sldId id="263" r:id="rId7"/>
    <p:sldId id="267" r:id="rId8"/>
    <p:sldId id="270" r:id="rId9"/>
    <p:sldId id="271" r:id="rId10"/>
    <p:sldId id="272" r:id="rId11"/>
    <p:sldId id="273" r:id="rId12"/>
    <p:sldId id="275" r:id="rId13"/>
    <p:sldId id="274" r:id="rId14"/>
    <p:sldId id="265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9BE397-C140-7DBA-2D61-78FA04E65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30D71ED-F606-8225-F9AD-641EA9777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4F084F-C474-8331-7528-E0A6D32C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D06801-D9E4-BD91-2D5E-27F214D2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F4665-497B-A731-F026-4336BEC3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10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575B72-6F72-207D-A2EA-CD089888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2FC01EF-EF80-B4B5-901C-5D225B373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2FE315-D8CB-CCC9-134A-AEEB61B9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AFF111-A647-50F8-4CCC-82FC375E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F1F5CB-EBC5-A55B-4FEB-BC210F67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26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152DA1-7385-05E6-8876-108F4A6CC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B00501A-675A-9825-898E-70E22780B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3B4B7F-D1C0-DB7D-B25C-D22B0FF3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C92858-22E3-D8B5-2B6A-40D0BFBA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30ABC3-8A46-6BD8-1D8C-E12139CA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11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136D2-17E0-D75C-AB1E-DFD9E25F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45BCB1-5122-10A0-05CD-E68A6B2AF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846D20-5DFD-9707-8164-0DD87B82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8F6E77-FDA2-E137-F79D-9FB5D353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20E15E-BF78-7E52-AC46-4FFC56BE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37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40C15E-DBF8-168D-636A-F99BA50B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A4DD88-62E8-13EA-4D9C-FF9A3092F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CD9229-4213-DC65-ADCC-7ABAEC085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10DFC5-FEE2-B9D9-81C5-391EF6E0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55D9BC-6C1D-04DB-B7FC-EB73BC83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8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AC3BCF-1B24-7075-F406-1B22AAD8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A2EE77-BD6C-F46C-5CC2-11D155416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054FEF-61BC-FC43-3CD1-E74D1EBB6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71E4AD-1426-A682-B812-9D9C054A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9910E1-2CD5-BA87-C6F6-DBAF6E43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59088F-10FF-27B3-FDD4-BBA98BA4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92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6B7650-B2BC-8DE4-6AE5-4AA27539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2B95C2-B4E7-BF8F-1613-478D5FBE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F794CB-2320-BA61-47B4-3732E7A9E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989DDDF-A755-9CEB-BD88-B38FF1734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EAC418B-4E67-CFA3-CB93-5F6719085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5F5CE96-6936-EEA7-9D3A-8CA04BB2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94A9EF4-E645-E24C-EA93-26B282AE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9A885B-C61D-2143-9E91-E9AA4DBE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65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BF031D-A63A-BB05-CBF7-58B07C11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B77DE0-BEB6-8EEB-F2CC-2968F31B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989303-7193-7158-1BF5-10A0AAED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18DEEE-BB17-2464-858A-3C01899B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85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E357037-12B6-0758-A2BE-17F09E25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59982D-5E79-D0C3-0F07-11627A74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9767D6-316C-ADBC-6260-F6D6CCDB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47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98D3B-8E96-7CD4-18E6-0506489C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548058-F1AD-0D08-3B25-2EE2C035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4CCFC3-A869-1B17-D02A-3F63C6115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7188A1-79A0-401C-2509-CF7CE033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8052D4-46F2-E99A-A8B7-EB3A56C5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58DD24-DB88-82CB-A1A2-0A21777B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85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8CFE5-A04A-7FCD-BBAA-DA3AD4DA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AC0604C-141A-22FC-9178-DC0F36AC9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E45BFF-2E6D-7B7E-F4CF-607023BC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7CA901-D159-2248-F01B-99C00FB4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A422-C93A-4CA4-9122-12335A792A1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7E5DCA-42A8-469A-2DD8-1128D697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9B18EE-C500-1D66-094B-C5F563F4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48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9A4FA33-F297-90A1-DAD1-C33CE3ED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817EB6-083C-B8CA-485F-D3D86AFC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AE2EC7-4E91-F736-E18D-3E7936325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2A422-C93A-4CA4-9122-12335A792A1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64F2FA-D4BF-7C6C-2746-3B6172C2E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945897-95A9-B003-4DA9-BBFECBF99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2146-CBD4-468A-BF6F-4442E2E85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4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87B32D6A-5619-5CEA-5453-44111B7A3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062" y="989467"/>
            <a:ext cx="9144000" cy="56306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①タイピング練習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②前回の振り返り</a:t>
            </a:r>
            <a:endParaRPr kumimoji="1" lang="en-US" altLang="ja-JP" dirty="0"/>
          </a:p>
          <a:p>
            <a:pPr algn="l"/>
            <a:r>
              <a:rPr lang="ja-JP" altLang="en-US" dirty="0"/>
              <a:t>　</a:t>
            </a:r>
            <a:r>
              <a:rPr kumimoji="1" lang="ja-JP" altLang="en-US" dirty="0"/>
              <a:t>階段づくりの考え方</a:t>
            </a:r>
            <a:endParaRPr kumimoji="1" lang="en-US" altLang="ja-JP" dirty="0"/>
          </a:p>
          <a:p>
            <a:pPr algn="l"/>
            <a:r>
              <a:rPr lang="ja-JP" altLang="en-US" dirty="0"/>
              <a:t>　らせん階段の見本</a:t>
            </a:r>
            <a:endParaRPr lang="en-US" altLang="ja-JP" dirty="0"/>
          </a:p>
          <a:p>
            <a:pPr algn="l"/>
            <a:r>
              <a:rPr lang="ja-JP" altLang="en-US" dirty="0"/>
              <a:t>　</a:t>
            </a:r>
            <a:r>
              <a:rPr kumimoji="1" lang="ja-JP" altLang="en-US" dirty="0"/>
              <a:t>階段の幅をひろげる見本</a:t>
            </a:r>
            <a:endParaRPr kumimoji="1" lang="en-US" altLang="ja-JP" dirty="0"/>
          </a:p>
          <a:p>
            <a:pPr algn="l"/>
            <a:r>
              <a:rPr lang="ja-JP" altLang="en-US" dirty="0"/>
              <a:t>　段ずつ階段の色を変える見本</a:t>
            </a:r>
            <a:endParaRPr lang="en-US" altLang="ja-JP" dirty="0"/>
          </a:p>
          <a:p>
            <a:pPr algn="l"/>
            <a:r>
              <a:rPr lang="ja-JP" altLang="en-US" dirty="0"/>
              <a:t>③迷路探索をしてみよう</a:t>
            </a:r>
            <a:endParaRPr lang="en-US" altLang="ja-JP" dirty="0"/>
          </a:p>
          <a:p>
            <a:pPr algn="l"/>
            <a:r>
              <a:rPr kumimoji="1" lang="ja-JP" altLang="en-US" dirty="0"/>
              <a:t>　エージェントを動かして迷路を攻略しよう</a:t>
            </a:r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④チャレンジ問題</a:t>
            </a:r>
            <a:endParaRPr kumimoji="1" lang="en-US" altLang="ja-JP" dirty="0"/>
          </a:p>
          <a:p>
            <a:pPr algn="l"/>
            <a:r>
              <a:rPr lang="ja-JP" altLang="en-US" dirty="0"/>
              <a:t>　アルファベットを考えよう</a:t>
            </a:r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599DE2-BAEC-B05A-0CAC-C93F7876BDB9}"/>
              </a:ext>
            </a:extLst>
          </p:cNvPr>
          <p:cNvSpPr txBox="1"/>
          <p:nvPr/>
        </p:nvSpPr>
        <p:spPr>
          <a:xfrm>
            <a:off x="277921" y="237877"/>
            <a:ext cx="996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【</a:t>
            </a:r>
            <a:r>
              <a:rPr lang="ja-JP" altLang="en-US" sz="3600" b="1" dirty="0"/>
              <a:t>今日やること</a:t>
            </a:r>
            <a:r>
              <a:rPr lang="en-US" altLang="ja-JP" sz="3600" b="1" dirty="0"/>
              <a:t>】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2155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0AE9A-FBAD-103D-7835-951549D9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" y="121286"/>
            <a:ext cx="10515600" cy="749572"/>
          </a:xfrm>
        </p:spPr>
        <p:txBody>
          <a:bodyPr/>
          <a:lstStyle/>
          <a:p>
            <a:r>
              <a:rPr lang="ja-JP" altLang="en-US" sz="4400" dirty="0"/>
              <a:t>迷路探索をしてみよう</a:t>
            </a:r>
            <a:endParaRPr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F200B1-BD90-0D0B-F29B-148780073FFB}"/>
              </a:ext>
            </a:extLst>
          </p:cNvPr>
          <p:cNvSpPr txBox="1"/>
          <p:nvPr/>
        </p:nvSpPr>
        <p:spPr>
          <a:xfrm>
            <a:off x="388915" y="870858"/>
            <a:ext cx="10448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ja-JP" altLang="en-US" sz="4000" dirty="0"/>
              <a:t>エージェントを動かして迷路を攻略しよう</a:t>
            </a:r>
            <a:endParaRPr kumimoji="1" lang="en-US" altLang="ja-JP" sz="4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2021500-95EA-A805-D608-6F9D71111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51" y="2081378"/>
            <a:ext cx="4718292" cy="401340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3871F89-1D14-F75E-7B70-03CDF7CA9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970" y="2041868"/>
            <a:ext cx="5667715" cy="70788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DBFD4E9-A84F-B7CC-012A-F78A7900B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252" y="2786063"/>
            <a:ext cx="4036656" cy="39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3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F3718487-27E8-3EF9-FEE7-C1211E09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/>
              <a:t>座標</a:t>
            </a:r>
            <a:r>
              <a:rPr lang="en-US" altLang="ja-JP" sz="6000" b="1" dirty="0"/>
              <a:t>(</a:t>
            </a:r>
            <a:r>
              <a:rPr lang="ja-JP" altLang="en-US" sz="6000" b="1" dirty="0"/>
              <a:t>ざひょう</a:t>
            </a:r>
            <a:r>
              <a:rPr lang="en-US" altLang="ja-JP" sz="6000" b="1" dirty="0"/>
              <a:t>)</a:t>
            </a:r>
            <a:r>
              <a:rPr lang="ja-JP" altLang="en-US" sz="6000" b="1" dirty="0"/>
              <a:t>をきめよう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033A6D5-948B-9973-5855-2F367C06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82" y="1773891"/>
            <a:ext cx="4304631" cy="481336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5FE79C7-5980-C4F1-0369-4579AF750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82" y="1816753"/>
            <a:ext cx="3308520" cy="882695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D06735A-0107-FDBC-1594-D56EC857ACA2}"/>
              </a:ext>
            </a:extLst>
          </p:cNvPr>
          <p:cNvSpPr/>
          <p:nvPr/>
        </p:nvSpPr>
        <p:spPr>
          <a:xfrm>
            <a:off x="4607719" y="4180118"/>
            <a:ext cx="1721644" cy="1413438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05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7C3DB0-8BD1-6218-3A08-A81AB847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281" y="1400294"/>
            <a:ext cx="7290175" cy="21273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0A71BE5-68B5-43CA-C74D-B11B0230C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281" y="3625814"/>
            <a:ext cx="7362825" cy="1378021"/>
          </a:xfrm>
          <a:prstGeom prst="rect">
            <a:avLst/>
          </a:prstGeom>
        </p:spPr>
      </p:pic>
      <p:sp>
        <p:nvSpPr>
          <p:cNvPr id="6" name="タイトル 6">
            <a:extLst>
              <a:ext uri="{FF2B5EF4-FFF2-40B4-BE49-F238E27FC236}">
                <a16:creationId xmlns:a16="http://schemas.microsoft.com/office/drawing/2014/main" id="{1E339BB4-1F4A-EB9C-0268-F1FFD164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31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6000" b="1" dirty="0"/>
              <a:t>座標</a:t>
            </a:r>
            <a:r>
              <a:rPr lang="en-US" altLang="ja-JP" sz="6000" b="1" dirty="0"/>
              <a:t>(</a:t>
            </a:r>
            <a:r>
              <a:rPr lang="ja-JP" altLang="en-US" sz="6000" b="1" dirty="0"/>
              <a:t>ざひょう</a:t>
            </a:r>
            <a:r>
              <a:rPr lang="en-US" altLang="ja-JP" sz="6000" b="1" dirty="0"/>
              <a:t>)</a:t>
            </a:r>
            <a:r>
              <a:rPr lang="ja-JP" altLang="en-US" sz="6000" b="1" dirty="0"/>
              <a:t>のブロック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6229B2-43EA-09FD-4E00-1E162CFDEB3F}"/>
              </a:ext>
            </a:extLst>
          </p:cNvPr>
          <p:cNvSpPr txBox="1"/>
          <p:nvPr/>
        </p:nvSpPr>
        <p:spPr>
          <a:xfrm>
            <a:off x="278606" y="1578769"/>
            <a:ext cx="287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エージェント</a:t>
            </a:r>
            <a:endParaRPr kumimoji="1"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75795F-77D2-ECE5-3ECA-DC65450CCB32}"/>
              </a:ext>
            </a:extLst>
          </p:cNvPr>
          <p:cNvSpPr txBox="1"/>
          <p:nvPr/>
        </p:nvSpPr>
        <p:spPr>
          <a:xfrm>
            <a:off x="330993" y="2463973"/>
            <a:ext cx="287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ポジジョン</a:t>
            </a:r>
            <a:endParaRPr kumimoji="1" lang="ja-JP" altLang="en-US" sz="3200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8F388AB-FAB9-5D5E-35C2-7A0AA8D84710}"/>
              </a:ext>
            </a:extLst>
          </p:cNvPr>
          <p:cNvCxnSpPr>
            <a:cxnSpLocks/>
          </p:cNvCxnSpPr>
          <p:nvPr/>
        </p:nvCxnSpPr>
        <p:spPr>
          <a:xfrm>
            <a:off x="2827151" y="1770638"/>
            <a:ext cx="1294793" cy="201037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3BFC542-1A64-D38F-767C-943EA450E8A8}"/>
              </a:ext>
            </a:extLst>
          </p:cNvPr>
          <p:cNvCxnSpPr>
            <a:cxnSpLocks/>
          </p:cNvCxnSpPr>
          <p:nvPr/>
        </p:nvCxnSpPr>
        <p:spPr>
          <a:xfrm>
            <a:off x="2562528" y="2789576"/>
            <a:ext cx="2538110" cy="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6DE663CE-7A42-A6B1-FC10-81075CE59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281" y="5223635"/>
            <a:ext cx="7362825" cy="12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0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2F83448-0F80-606E-24AE-A77AA0828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66" y="999827"/>
            <a:ext cx="6401129" cy="577879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F210392-413A-5178-1710-E3F398FFA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566" y="2139884"/>
            <a:ext cx="6401129" cy="12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5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0AE9A-FBAD-103D-7835-951549D9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22" y="1170665"/>
            <a:ext cx="10515600" cy="749572"/>
          </a:xfrm>
        </p:spPr>
        <p:txBody>
          <a:bodyPr/>
          <a:lstStyle/>
          <a:p>
            <a:r>
              <a:rPr kumimoji="1" lang="ja-JP" altLang="en-US" dirty="0"/>
              <a:t>アルファベッドを作ってみよう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F200B1-BD90-0D0B-F29B-148780073FFB}"/>
              </a:ext>
            </a:extLst>
          </p:cNvPr>
          <p:cNvSpPr txBox="1"/>
          <p:nvPr/>
        </p:nvSpPr>
        <p:spPr>
          <a:xfrm>
            <a:off x="629193" y="2028288"/>
            <a:ext cx="61003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/>
              <a:t>・</a:t>
            </a:r>
            <a:r>
              <a:rPr kumimoji="1" lang="en-US" altLang="ja-JP" sz="4000" dirty="0"/>
              <a:t>A</a:t>
            </a:r>
            <a:r>
              <a:rPr kumimoji="1" lang="ja-JP" altLang="en-US" sz="4000" dirty="0"/>
              <a:t>～</a:t>
            </a:r>
            <a:r>
              <a:rPr kumimoji="1" lang="en-US" altLang="ja-JP" sz="4000" dirty="0"/>
              <a:t>Z</a:t>
            </a:r>
            <a:r>
              <a:rPr kumimoji="1" lang="ja-JP" altLang="en-US" sz="4000" dirty="0"/>
              <a:t>の作り方を考える</a:t>
            </a:r>
            <a:endParaRPr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E51B2F-AD67-BAEE-9B26-E62FEAE4F74F}"/>
              </a:ext>
            </a:extLst>
          </p:cNvPr>
          <p:cNvSpPr txBox="1"/>
          <p:nvPr/>
        </p:nvSpPr>
        <p:spPr>
          <a:xfrm>
            <a:off x="629193" y="2844225"/>
            <a:ext cx="9969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/>
              <a:t>・方眼紙に■を塗りつぶして、文字を書いてみよう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33F814B-FBAA-96DA-25B6-1CE1CA25F9CB}"/>
              </a:ext>
            </a:extLst>
          </p:cNvPr>
          <p:cNvSpPr txBox="1">
            <a:spLocks/>
          </p:cNvSpPr>
          <p:nvPr/>
        </p:nvSpPr>
        <p:spPr>
          <a:xfrm>
            <a:off x="134389" y="172746"/>
            <a:ext cx="10515600" cy="74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/>
              <a:t>チャレンジ問題</a:t>
            </a:r>
          </a:p>
        </p:txBody>
      </p:sp>
    </p:spTree>
    <p:extLst>
      <p:ext uri="{BB962C8B-B14F-4D97-AF65-F5344CB8AC3E}">
        <p14:creationId xmlns:p14="http://schemas.microsoft.com/office/powerpoint/2010/main" val="195027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C08784-0C85-EE9C-C0F1-E5BF4D50E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19" y="0"/>
            <a:ext cx="10328368" cy="993819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タイピング練習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B32D6A-5619-5CEA-5453-44111B7A3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41" y="928506"/>
            <a:ext cx="9461989" cy="1655762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ja-JP" altLang="en-US" sz="3200" dirty="0"/>
              <a:t>インターネット検索</a:t>
            </a:r>
            <a:r>
              <a:rPr lang="ja-JP" altLang="en-US" sz="3200" dirty="0"/>
              <a:t>で</a:t>
            </a:r>
            <a:endParaRPr lang="en-US" altLang="ja-JP" sz="3200" dirty="0"/>
          </a:p>
          <a:p>
            <a:pPr algn="l"/>
            <a:r>
              <a:rPr lang="ja-JP" altLang="en-US" sz="3200" dirty="0"/>
              <a:t>「</a:t>
            </a:r>
            <a:r>
              <a:rPr kumimoji="1" lang="ja-JP" altLang="en-US" sz="3200" dirty="0"/>
              <a:t>タイピング マナビジョン」</a:t>
            </a:r>
            <a:endParaRPr kumimoji="1" lang="en-US" altLang="ja-JP" sz="3200" dirty="0"/>
          </a:p>
          <a:p>
            <a:pPr algn="l"/>
            <a:r>
              <a:rPr kumimoji="1" lang="ja-JP" altLang="en-US" sz="3200" dirty="0"/>
              <a:t>と検索してタイピング練習をしましょう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496E2F7-8000-42B8-F777-DAC015FC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1" y="3045006"/>
            <a:ext cx="10003156" cy="352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0AE9A-FBAD-103D-7835-951549D9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" y="121286"/>
            <a:ext cx="10515600" cy="749572"/>
          </a:xfrm>
        </p:spPr>
        <p:txBody>
          <a:bodyPr/>
          <a:lstStyle/>
          <a:p>
            <a:r>
              <a:rPr kumimoji="1" lang="ja-JP" altLang="en-US" dirty="0"/>
              <a:t>前回の振り返り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F200B1-BD90-0D0B-F29B-148780073FFB}"/>
              </a:ext>
            </a:extLst>
          </p:cNvPr>
          <p:cNvSpPr txBox="1"/>
          <p:nvPr/>
        </p:nvSpPr>
        <p:spPr>
          <a:xfrm>
            <a:off x="411479" y="978909"/>
            <a:ext cx="6100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/>
              <a:t>・</a:t>
            </a:r>
            <a:r>
              <a:rPr kumimoji="1" lang="ja-JP" altLang="en-US" sz="3200" dirty="0"/>
              <a:t>階段づくりの考え方</a:t>
            </a:r>
            <a:endParaRPr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23BAF3-97E0-8C03-60B3-ADFA6FC96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11" y="1957259"/>
            <a:ext cx="5626389" cy="417851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98B0DF4-B6B5-839C-BE88-DDB8EDB7A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507" y="1957259"/>
            <a:ext cx="4019100" cy="40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9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0AE9A-FBAD-103D-7835-951549D9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21" y="159968"/>
            <a:ext cx="10515600" cy="749572"/>
          </a:xfrm>
        </p:spPr>
        <p:txBody>
          <a:bodyPr/>
          <a:lstStyle/>
          <a:p>
            <a:r>
              <a:rPr kumimoji="1" lang="ja-JP" altLang="en-US" dirty="0"/>
              <a:t>前回の振り返り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F200B1-BD90-0D0B-F29B-148780073FFB}"/>
              </a:ext>
            </a:extLst>
          </p:cNvPr>
          <p:cNvSpPr txBox="1"/>
          <p:nvPr/>
        </p:nvSpPr>
        <p:spPr>
          <a:xfrm>
            <a:off x="429292" y="979276"/>
            <a:ext cx="6100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/>
              <a:t>・</a:t>
            </a:r>
            <a:r>
              <a:rPr lang="ja-JP" altLang="en-US" sz="3200" dirty="0"/>
              <a:t>らせん階段の見本</a:t>
            </a:r>
            <a:endParaRPr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CE2C439-DB07-995B-EFF0-C2E3569B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0" y="2862318"/>
            <a:ext cx="4153113" cy="34609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5218BEB-B254-1E2D-71EA-234FE9075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783" y="2933570"/>
            <a:ext cx="4565885" cy="192414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7CE4DE-D274-E336-DD63-D4B282D67B35}"/>
              </a:ext>
            </a:extLst>
          </p:cNvPr>
          <p:cNvSpPr txBox="1"/>
          <p:nvPr/>
        </p:nvSpPr>
        <p:spPr>
          <a:xfrm>
            <a:off x="1037387" y="2208174"/>
            <a:ext cx="3029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/>
              <a:t>・グルグル回る</a:t>
            </a:r>
            <a:endParaRPr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F22CE2-3975-769C-ECB2-7D61059734B9}"/>
              </a:ext>
            </a:extLst>
          </p:cNvPr>
          <p:cNvSpPr txBox="1"/>
          <p:nvPr/>
        </p:nvSpPr>
        <p:spPr>
          <a:xfrm>
            <a:off x="5991899" y="1992730"/>
            <a:ext cx="48717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/>
              <a:t>・上に移動しながら</a:t>
            </a:r>
            <a:endParaRPr kumimoji="1" lang="en-US" altLang="ja-JP" sz="2800" b="1" dirty="0"/>
          </a:p>
          <a:p>
            <a:r>
              <a:rPr lang="ja-JP" altLang="en-US" sz="2800" b="1" dirty="0"/>
              <a:t>　</a:t>
            </a:r>
            <a:r>
              <a:rPr kumimoji="1" lang="ja-JP" altLang="en-US" sz="2800" b="1" dirty="0"/>
              <a:t>ブロックを置く</a:t>
            </a:r>
            <a:endParaRPr lang="ja-JP" altLang="en-US" sz="2800" b="1" dirty="0"/>
          </a:p>
        </p:txBody>
      </p:sp>
      <p:sp>
        <p:nvSpPr>
          <p:cNvPr id="11" name="加算記号 10">
            <a:extLst>
              <a:ext uri="{FF2B5EF4-FFF2-40B4-BE49-F238E27FC236}">
                <a16:creationId xmlns:a16="http://schemas.microsoft.com/office/drawing/2014/main" id="{1DE987A0-16D6-8078-9C52-6AB0F1BE4F33}"/>
              </a:ext>
            </a:extLst>
          </p:cNvPr>
          <p:cNvSpPr/>
          <p:nvPr/>
        </p:nvSpPr>
        <p:spPr>
          <a:xfrm>
            <a:off x="4900806" y="3535878"/>
            <a:ext cx="1304306" cy="119643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3279B0-2930-C204-8147-13D49AB66246}"/>
              </a:ext>
            </a:extLst>
          </p:cNvPr>
          <p:cNvSpPr txBox="1"/>
          <p:nvPr/>
        </p:nvSpPr>
        <p:spPr>
          <a:xfrm>
            <a:off x="670758" y="1583834"/>
            <a:ext cx="6100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/>
              <a:t>・</a:t>
            </a:r>
            <a:r>
              <a:rPr kumimoji="1" lang="ja-JP" altLang="en-US" sz="3200" dirty="0"/>
              <a:t>動きを２つに分けてみよう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7411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0AE9A-FBAD-103D-7835-951549D9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" y="121286"/>
            <a:ext cx="10515600" cy="749572"/>
          </a:xfrm>
        </p:spPr>
        <p:txBody>
          <a:bodyPr/>
          <a:lstStyle/>
          <a:p>
            <a:r>
              <a:rPr kumimoji="1" lang="ja-JP" altLang="en-US" dirty="0"/>
              <a:t>前回の振り返り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F200B1-BD90-0D0B-F29B-148780073FFB}"/>
              </a:ext>
            </a:extLst>
          </p:cNvPr>
          <p:cNvSpPr txBox="1"/>
          <p:nvPr/>
        </p:nvSpPr>
        <p:spPr>
          <a:xfrm>
            <a:off x="411479" y="978909"/>
            <a:ext cx="6100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/>
              <a:t>・</a:t>
            </a:r>
            <a:r>
              <a:rPr lang="ja-JP" altLang="en-US" sz="3200" dirty="0"/>
              <a:t>らせん階段の見本</a:t>
            </a:r>
            <a:endParaRPr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0511E-9180-FC85-2775-9F2C19E4C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200122"/>
            <a:ext cx="4807564" cy="64886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598BB42-DA61-C644-2C6F-AE084859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85" y="1621631"/>
            <a:ext cx="3562491" cy="49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3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0AE9A-FBAD-103D-7835-951549D9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" y="121286"/>
            <a:ext cx="10515600" cy="749572"/>
          </a:xfrm>
        </p:spPr>
        <p:txBody>
          <a:bodyPr/>
          <a:lstStyle/>
          <a:p>
            <a:r>
              <a:rPr kumimoji="1" lang="ja-JP" altLang="en-US" dirty="0"/>
              <a:t>前回の振り返り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F200B1-BD90-0D0B-F29B-148780073FFB}"/>
              </a:ext>
            </a:extLst>
          </p:cNvPr>
          <p:cNvSpPr txBox="1"/>
          <p:nvPr/>
        </p:nvSpPr>
        <p:spPr>
          <a:xfrm>
            <a:off x="411479" y="978909"/>
            <a:ext cx="6100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/>
              <a:t>階段の幅をひろげる見本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A865DAA-1D85-83EB-E07E-AA621CB38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9" y="1451975"/>
            <a:ext cx="5008957" cy="517779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595971-A257-21AB-0FA6-CD6993086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932" y="1440574"/>
            <a:ext cx="4787473" cy="517779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ECA5431-20E2-CCFD-3C97-657AA424C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922" y="3280033"/>
            <a:ext cx="2832078" cy="334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0AE9A-FBAD-103D-7835-951549D9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" y="121286"/>
            <a:ext cx="10515600" cy="749572"/>
          </a:xfrm>
        </p:spPr>
        <p:txBody>
          <a:bodyPr/>
          <a:lstStyle/>
          <a:p>
            <a:r>
              <a:rPr lang="ja-JP" altLang="en-US" sz="4400" dirty="0"/>
              <a:t>迷路探索をしてみよう</a:t>
            </a:r>
            <a:endParaRPr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F200B1-BD90-0D0B-F29B-148780073FFB}"/>
              </a:ext>
            </a:extLst>
          </p:cNvPr>
          <p:cNvSpPr txBox="1"/>
          <p:nvPr/>
        </p:nvSpPr>
        <p:spPr>
          <a:xfrm>
            <a:off x="388915" y="870858"/>
            <a:ext cx="10448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ja-JP" altLang="en-US" sz="4000" dirty="0"/>
              <a:t>エージェントを動かして迷路を攻略しよう</a:t>
            </a:r>
            <a:endParaRPr kumimoji="1" lang="en-US" altLang="ja-JP" sz="4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BD1BD2-DF9C-EAAF-36BC-63BB58796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94" y="1645656"/>
            <a:ext cx="8674546" cy="136532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0E8C756-4297-7DB4-5881-AEB3260AF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94" y="3453888"/>
            <a:ext cx="7544188" cy="275604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F677D6F-BA4E-68DB-FBED-CDD52F08F57E}"/>
              </a:ext>
            </a:extLst>
          </p:cNvPr>
          <p:cNvSpPr/>
          <p:nvPr/>
        </p:nvSpPr>
        <p:spPr>
          <a:xfrm>
            <a:off x="6800386" y="3551742"/>
            <a:ext cx="1021278" cy="855024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D744ED-8644-7045-8928-4AB6DFEE4F4D}"/>
              </a:ext>
            </a:extLst>
          </p:cNvPr>
          <p:cNvSpPr/>
          <p:nvPr/>
        </p:nvSpPr>
        <p:spPr>
          <a:xfrm>
            <a:off x="6609886" y="1661292"/>
            <a:ext cx="1021278" cy="855024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70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0AE9A-FBAD-103D-7835-951549D9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" y="121286"/>
            <a:ext cx="10515600" cy="749572"/>
          </a:xfrm>
        </p:spPr>
        <p:txBody>
          <a:bodyPr/>
          <a:lstStyle/>
          <a:p>
            <a:r>
              <a:rPr lang="ja-JP" altLang="en-US" sz="4400" dirty="0"/>
              <a:t>迷路探索をしてみよう</a:t>
            </a:r>
            <a:endParaRPr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F200B1-BD90-0D0B-F29B-148780073FFB}"/>
              </a:ext>
            </a:extLst>
          </p:cNvPr>
          <p:cNvSpPr txBox="1"/>
          <p:nvPr/>
        </p:nvSpPr>
        <p:spPr>
          <a:xfrm>
            <a:off x="388915" y="870858"/>
            <a:ext cx="10448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ja-JP" altLang="en-US" sz="4000" dirty="0"/>
              <a:t>エージェントを動かして迷路を攻略しよう</a:t>
            </a:r>
            <a:endParaRPr kumimoji="1" lang="en-US" altLang="ja-JP" sz="40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6521E3-83ED-D78E-40C5-718684E7D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8" y="2288308"/>
            <a:ext cx="5670573" cy="353306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B230425-B7EC-FF6E-6B9F-0B968F4B9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73573"/>
            <a:ext cx="5917018" cy="357708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578B3E8-9AF1-BF7D-F97D-8A3274CD87FC}"/>
              </a:ext>
            </a:extLst>
          </p:cNvPr>
          <p:cNvSpPr/>
          <p:nvPr/>
        </p:nvSpPr>
        <p:spPr>
          <a:xfrm>
            <a:off x="507206" y="2786063"/>
            <a:ext cx="2478881" cy="2736056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F6C37FF-4189-C7F5-6BD9-5A34105A81BF}"/>
              </a:ext>
            </a:extLst>
          </p:cNvPr>
          <p:cNvSpPr/>
          <p:nvPr/>
        </p:nvSpPr>
        <p:spPr>
          <a:xfrm>
            <a:off x="6858139" y="3130261"/>
            <a:ext cx="1021278" cy="855024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86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0AE9A-FBAD-103D-7835-951549D9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" y="121286"/>
            <a:ext cx="10515600" cy="749572"/>
          </a:xfrm>
        </p:spPr>
        <p:txBody>
          <a:bodyPr/>
          <a:lstStyle/>
          <a:p>
            <a:r>
              <a:rPr lang="ja-JP" altLang="en-US" sz="4400" dirty="0"/>
              <a:t>迷路探索をしてみよう</a:t>
            </a:r>
            <a:endParaRPr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F200B1-BD90-0D0B-F29B-148780073FFB}"/>
              </a:ext>
            </a:extLst>
          </p:cNvPr>
          <p:cNvSpPr txBox="1"/>
          <p:nvPr/>
        </p:nvSpPr>
        <p:spPr>
          <a:xfrm>
            <a:off x="388915" y="870858"/>
            <a:ext cx="10448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ja-JP" altLang="en-US" sz="4000" dirty="0"/>
              <a:t>エージェントを動かして迷路を攻略しよう</a:t>
            </a:r>
            <a:endParaRPr kumimoji="1" lang="en-US" altLang="ja-JP" sz="40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DD40091-9CED-ACBB-4D77-269AA4B79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74" y="1498986"/>
            <a:ext cx="10673791" cy="258131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21A916-D57B-C4C2-C3F8-C3056EB63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37" y="4080300"/>
            <a:ext cx="4588813" cy="278252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797FBD5-4C82-7DA0-FE9D-C4F12FA765CF}"/>
              </a:ext>
            </a:extLst>
          </p:cNvPr>
          <p:cNvSpPr/>
          <p:nvPr/>
        </p:nvSpPr>
        <p:spPr>
          <a:xfrm>
            <a:off x="276074" y="1351848"/>
            <a:ext cx="4067326" cy="707886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51E2B50-65E7-2103-4A8E-3D67F90128FD}"/>
              </a:ext>
            </a:extLst>
          </p:cNvPr>
          <p:cNvSpPr/>
          <p:nvPr/>
        </p:nvSpPr>
        <p:spPr>
          <a:xfrm>
            <a:off x="7750969" y="3225276"/>
            <a:ext cx="1685925" cy="855024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37EDA6C-C6BC-863D-D249-BEEB84ACE320}"/>
              </a:ext>
            </a:extLst>
          </p:cNvPr>
          <p:cNvSpPr/>
          <p:nvPr/>
        </p:nvSpPr>
        <p:spPr>
          <a:xfrm>
            <a:off x="6486062" y="6100866"/>
            <a:ext cx="1800688" cy="635848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514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215</Words>
  <Application>Microsoft Office PowerPoint</Application>
  <PresentationFormat>ワイド画面</PresentationFormat>
  <Paragraphs>44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游ゴシック</vt:lpstr>
      <vt:lpstr>游ゴシック Light</vt:lpstr>
      <vt:lpstr>Arial</vt:lpstr>
      <vt:lpstr>Office テーマ</vt:lpstr>
      <vt:lpstr>PowerPoint プレゼンテーション</vt:lpstr>
      <vt:lpstr>タイピング練習</vt:lpstr>
      <vt:lpstr>前回の振り返り</vt:lpstr>
      <vt:lpstr>前回の振り返り</vt:lpstr>
      <vt:lpstr>前回の振り返り</vt:lpstr>
      <vt:lpstr>前回の振り返り</vt:lpstr>
      <vt:lpstr>迷路探索をしてみよう</vt:lpstr>
      <vt:lpstr>迷路探索をしてみよう</vt:lpstr>
      <vt:lpstr>迷路探索をしてみよう</vt:lpstr>
      <vt:lpstr>迷路探索をしてみよう</vt:lpstr>
      <vt:lpstr>座標(ざひょう)をきめよう</vt:lpstr>
      <vt:lpstr>座標(ざひょう)のブロック</vt:lpstr>
      <vt:lpstr>PowerPoint プレゼンテーション</vt:lpstr>
      <vt:lpstr>アルファベッドを作ってみよう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浜比嘉 明彦</dc:creator>
  <cp:lastModifiedBy>浜比嘉 明彦</cp:lastModifiedBy>
  <cp:revision>30</cp:revision>
  <dcterms:created xsi:type="dcterms:W3CDTF">2023-09-27T06:32:03Z</dcterms:created>
  <dcterms:modified xsi:type="dcterms:W3CDTF">2023-09-28T04:07:46Z</dcterms:modified>
</cp:coreProperties>
</file>