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7" r:id="rId4"/>
    <p:sldId id="281" r:id="rId5"/>
    <p:sldId id="282" r:id="rId6"/>
    <p:sldId id="283" r:id="rId7"/>
    <p:sldId id="284" r:id="rId8"/>
    <p:sldId id="285" r:id="rId9"/>
    <p:sldId id="287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4" r:id="rId26"/>
    <p:sldId id="305" r:id="rId27"/>
    <p:sldId id="306" r:id="rId28"/>
    <p:sldId id="307" r:id="rId29"/>
    <p:sldId id="308" r:id="rId30"/>
    <p:sldId id="302" r:id="rId31"/>
    <p:sldId id="303" r:id="rId32"/>
    <p:sldId id="309" r:id="rId33"/>
    <p:sldId id="310" r:id="rId34"/>
    <p:sldId id="311" r:id="rId35"/>
    <p:sldId id="312" r:id="rId36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12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19BE397-C140-7DBA-2D61-78FA04E65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D30D71ED-F606-8225-F9AD-641EA9777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F44F084F-C474-8331-7528-E0A6D32C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C9D06801-D9E4-BD91-2D5E-27F214D2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A0F4665-497B-A731-F026-4336BEC3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10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C575B72-6F72-207D-A2EA-CD089888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52FC01EF-EF80-B4B5-901C-5D225B373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782FE315-D8CB-CCC9-134A-AEEB61B9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2FAFF111-A647-50F8-4CCC-82FC375E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D4F1F5CB-EBC5-A55B-4FEB-BC210F67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26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45152DA1-7385-05E6-8876-108F4A6CC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9B00501A-675A-9825-898E-70E22780B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C03B4B7F-D1C0-DB7D-B25C-D22B0FF3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A4C92858-22E3-D8B5-2B6A-40D0BFBA9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5730ABC3-8A46-6BD8-1D8C-E12139CA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11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1A136D2-17E0-D75C-AB1E-DFD9E25F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0145BCB1-5122-10A0-05CD-E68A6B2AF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35846D20-5DFD-9707-8164-0DD87B82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8A8F6E77-FDA2-E137-F79D-9FB5D353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F220E15E-BF78-7E52-AC46-4FFC56BE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37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040C15E-DBF8-168D-636A-F99BA50B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03A4DD88-62E8-13EA-4D9C-FF9A3092F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C5CD9229-4213-DC65-ADCC-7ABAEC085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1D10DFC5-FEE2-B9D9-81C5-391EF6E0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B55D9BC-6C1D-04DB-B7FC-EB73BC83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8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6AC3BCF-1B24-7075-F406-1B22AAD8E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E7A2EE77-BD6C-F46C-5CC2-11D155416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75054FEF-61BC-FC43-3CD1-E74D1EBB6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4571E4AD-1426-A682-B812-9D9C054AE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589910E1-2CD5-BA87-C6F6-DBAF6E43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0259088F-10FF-27B3-FDD4-BBA98BA4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92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26B7650-B2BC-8DE4-6AE5-4AA27539A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B02B95C2-B4E7-BF8F-1613-478D5FBE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ABF794CB-2320-BA61-47B4-3732E7A9E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D989DDDF-A755-9CEB-BD88-B38FF1734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6EAC418B-4E67-CFA3-CB93-5F6719085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05F5CE96-6936-EEA7-9D3A-8CA04BB2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494A9EF4-E645-E24C-EA93-26B282AE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4C9A885B-C61D-2143-9E91-E9AA4DBE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65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5BF031D-A63A-BB05-CBF7-58B07C11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2EB77DE0-BEB6-8EEB-F2CC-2968F31B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E4989303-7193-7158-1BF5-10A0AAED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0A18DEEE-BB17-2464-858A-3C01899B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85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0E357037-12B6-0758-A2BE-17F09E25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C459982D-5E79-D0C3-0F07-11627A74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CD9767D6-316C-ADBC-6260-F6D6CCDB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47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2B98D3B-8E96-7CD4-18E6-0506489C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3A548058-F1AD-0D08-3B25-2EE2C035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934CCFC3-A869-1B17-D02A-3F63C6115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777188A1-79A0-401C-2509-CF7CE033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928052D4-46F2-E99A-A8B7-EB3A56C5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EF58DD24-DB88-82CB-A1A2-0A21777B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85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9B8CFE5-A04A-7FCD-BBAA-DA3AD4DA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AAC0604C-141A-22FC-9178-DC0F36AC9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44E45BFF-2E6D-7B7E-F4CF-607023BC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827CA901-D159-2248-F01B-99C00FB4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257E5DCA-42A8-469A-2DD8-1128D697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F29B18EE-C500-1D66-094B-C5F563F4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48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29A4FA33-F297-90A1-DAD1-C33CE3ED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C3817EB6-083C-B8CA-485F-D3D86AFC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B5AE2EC7-4E91-F736-E18D-3E7936325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2A422-C93A-4CA4-9122-12335A792A1B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1364F2FA-D4BF-7C6C-2746-3B6172C2E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F6945897-95A9-B003-4DA9-BBFECBF99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42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xmlns="" id="{87B32D6A-5619-5CEA-5453-44111B7A3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062" y="989467"/>
            <a:ext cx="9144000" cy="56306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①タイピング練習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②</a:t>
            </a:r>
            <a:r>
              <a:rPr lang="ja-JP" altLang="en-US" dirty="0"/>
              <a:t>家をつくろう</a:t>
            </a:r>
            <a:endParaRPr kumimoji="1" lang="en-US" altLang="ja-JP" dirty="0"/>
          </a:p>
          <a:p>
            <a:pPr algn="l"/>
            <a:r>
              <a:rPr lang="ja-JP" altLang="en-US" dirty="0"/>
              <a:t>　スタートちてん</a:t>
            </a:r>
            <a:r>
              <a:rPr lang="en-US" altLang="ja-JP" dirty="0"/>
              <a:t>(</a:t>
            </a:r>
            <a:r>
              <a:rPr lang="ja-JP" altLang="en-US" dirty="0"/>
              <a:t>ざひょう</a:t>
            </a:r>
            <a:r>
              <a:rPr lang="en-US" altLang="ja-JP" dirty="0"/>
              <a:t>)</a:t>
            </a:r>
            <a:r>
              <a:rPr lang="ja-JP" altLang="en-US" dirty="0"/>
              <a:t>を知ろう</a:t>
            </a:r>
            <a:endParaRPr kumimoji="1" lang="en-US" altLang="ja-JP" dirty="0"/>
          </a:p>
          <a:p>
            <a:pPr algn="l"/>
            <a:r>
              <a:rPr lang="ja-JP" altLang="en-US" dirty="0"/>
              <a:t>　</a:t>
            </a:r>
            <a:r>
              <a:rPr lang="en-US" altLang="ja-JP" dirty="0"/>
              <a:t>1</a:t>
            </a:r>
            <a:r>
              <a:rPr lang="ja-JP" altLang="en-US" dirty="0"/>
              <a:t>段目をつくろう</a:t>
            </a:r>
            <a:endParaRPr lang="en-US" altLang="ja-JP" dirty="0"/>
          </a:p>
          <a:p>
            <a:pPr algn="l"/>
            <a:r>
              <a:rPr lang="ja-JP" altLang="en-US" dirty="0"/>
              <a:t>　壁をつくろう</a:t>
            </a:r>
            <a:endParaRPr lang="en-US" altLang="ja-JP" dirty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天井をつくろう</a:t>
            </a:r>
            <a:endParaRPr lang="en-US" altLang="ja-JP" dirty="0"/>
          </a:p>
          <a:p>
            <a:pPr algn="l"/>
            <a:r>
              <a:rPr lang="ja-JP" altLang="en-US" dirty="0"/>
              <a:t>　家の屋根をつくろう</a:t>
            </a:r>
            <a:endParaRPr lang="en-US" altLang="ja-JP" dirty="0"/>
          </a:p>
          <a:p>
            <a:pPr algn="l"/>
            <a:r>
              <a:rPr lang="ja-JP" altLang="en-US" dirty="0"/>
              <a:t>　</a:t>
            </a:r>
            <a:endParaRPr lang="en-US" altLang="ja-JP" dirty="0"/>
          </a:p>
          <a:p>
            <a:pPr algn="l"/>
            <a:r>
              <a:rPr lang="ja-JP" altLang="en-US" dirty="0"/>
              <a:t>　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③自分のワールドに家をつくろう</a:t>
            </a:r>
            <a:endParaRPr kumimoji="1"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BC599DE2-BAEC-B05A-0CAC-C93F7876BDB9}"/>
              </a:ext>
            </a:extLst>
          </p:cNvPr>
          <p:cNvSpPr txBox="1"/>
          <p:nvPr/>
        </p:nvSpPr>
        <p:spPr>
          <a:xfrm>
            <a:off x="277921" y="237877"/>
            <a:ext cx="996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【</a:t>
            </a:r>
            <a:r>
              <a:rPr lang="ja-JP" altLang="en-US" sz="3600" b="1" dirty="0"/>
              <a:t>今日やること</a:t>
            </a:r>
            <a:r>
              <a:rPr lang="en-US" altLang="ja-JP" sz="3600" b="1" dirty="0"/>
              <a:t>】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2155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58CFD74-9D15-A4D5-1850-D72E8F5C5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403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エージェントを座標に移動させよう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98018B4B-920A-1B52-0062-A560FEF3D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391" y="1392514"/>
            <a:ext cx="5421175" cy="509613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530219F6-E867-7029-A974-F85AA4E71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" y="2277372"/>
            <a:ext cx="5943525" cy="1873251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EDF489A0-14A1-3615-96EF-BC74A72006FD}"/>
              </a:ext>
            </a:extLst>
          </p:cNvPr>
          <p:cNvSpPr/>
          <p:nvPr/>
        </p:nvSpPr>
        <p:spPr>
          <a:xfrm>
            <a:off x="7444409" y="4885133"/>
            <a:ext cx="1818861" cy="1247309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4E769CF-6786-8EDD-370F-8914A46C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2" y="136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ja-JP" altLang="en-US" sz="4800" b="1" dirty="0"/>
              <a:t>コマンドプログラムをつくりましょう</a:t>
            </a:r>
            <a:endParaRPr kumimoji="1" lang="ja-JP" altLang="en-US" sz="48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DCC04601-CE3F-C899-89D1-FDBBD7C43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8" y="3379098"/>
            <a:ext cx="10563225" cy="20478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7FC07800-94D3-B549-0650-EB7BA6B3B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1333155"/>
            <a:ext cx="5943525" cy="187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7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4E769CF-6786-8EDD-370F-8914A46C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68" y="-92068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800" b="1" dirty="0"/>
              <a:t>お家のカベをつくりましょう！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1DF0A6DF-3ECF-3B7E-5260-26A385A7C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32" y="1054515"/>
            <a:ext cx="7987487" cy="556756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xmlns="" id="{FD7E4758-93B5-A1B6-B1F8-C3B23FE87267}"/>
              </a:ext>
            </a:extLst>
          </p:cNvPr>
          <p:cNvSpPr/>
          <p:nvPr/>
        </p:nvSpPr>
        <p:spPr>
          <a:xfrm rot="367779">
            <a:off x="2554095" y="4508521"/>
            <a:ext cx="5198165" cy="7553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xmlns="" id="{C13512BB-7E75-3895-4FBC-C3DB3629318B}"/>
              </a:ext>
            </a:extLst>
          </p:cNvPr>
          <p:cNvSpPr/>
          <p:nvPr/>
        </p:nvSpPr>
        <p:spPr>
          <a:xfrm rot="15178136">
            <a:off x="5997820" y="2583823"/>
            <a:ext cx="3554527" cy="7553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xmlns="" id="{2DCC61FD-CE91-3E02-6644-6DC68DEDA54B}"/>
              </a:ext>
            </a:extLst>
          </p:cNvPr>
          <p:cNvSpPr/>
          <p:nvPr/>
        </p:nvSpPr>
        <p:spPr>
          <a:xfrm rot="11035867">
            <a:off x="3267306" y="794781"/>
            <a:ext cx="3554527" cy="7553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xmlns="" id="{4A01E677-E9B5-7E43-EB92-202E92AC3AF9}"/>
              </a:ext>
            </a:extLst>
          </p:cNvPr>
          <p:cNvSpPr/>
          <p:nvPr/>
        </p:nvSpPr>
        <p:spPr>
          <a:xfrm rot="5907212">
            <a:off x="607538" y="2514570"/>
            <a:ext cx="3554527" cy="7553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A09B7BF5-127C-9E3A-45CE-19CECB5C552E}"/>
              </a:ext>
            </a:extLst>
          </p:cNvPr>
          <p:cNvSpPr txBox="1"/>
          <p:nvPr/>
        </p:nvSpPr>
        <p:spPr>
          <a:xfrm>
            <a:off x="3223633" y="3668185"/>
            <a:ext cx="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DDFC21D7-8D51-C1F2-C9B3-82864C25B17F}"/>
              </a:ext>
            </a:extLst>
          </p:cNvPr>
          <p:cNvSpPr txBox="1"/>
          <p:nvPr/>
        </p:nvSpPr>
        <p:spPr>
          <a:xfrm>
            <a:off x="3778867" y="3709933"/>
            <a:ext cx="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2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E98673D6-E233-B2C6-960B-12A178BB9ED8}"/>
              </a:ext>
            </a:extLst>
          </p:cNvPr>
          <p:cNvSpPr txBox="1"/>
          <p:nvPr/>
        </p:nvSpPr>
        <p:spPr>
          <a:xfrm>
            <a:off x="4344353" y="3753583"/>
            <a:ext cx="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3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6E76781F-E318-C5E2-BBDE-319DD3A92969}"/>
              </a:ext>
            </a:extLst>
          </p:cNvPr>
          <p:cNvSpPr txBox="1"/>
          <p:nvPr/>
        </p:nvSpPr>
        <p:spPr>
          <a:xfrm>
            <a:off x="4885919" y="3813217"/>
            <a:ext cx="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4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DFD84487-13A1-A741-D6D7-D88A20A5EB50}"/>
              </a:ext>
            </a:extLst>
          </p:cNvPr>
          <p:cNvSpPr txBox="1"/>
          <p:nvPr/>
        </p:nvSpPr>
        <p:spPr>
          <a:xfrm>
            <a:off x="5465073" y="3828145"/>
            <a:ext cx="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5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B589FD87-9B0C-4F61-8ACC-ABA9364D1C08}"/>
              </a:ext>
            </a:extLst>
          </p:cNvPr>
          <p:cNvSpPr txBox="1"/>
          <p:nvPr/>
        </p:nvSpPr>
        <p:spPr>
          <a:xfrm>
            <a:off x="6044227" y="3876312"/>
            <a:ext cx="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6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61A87891-2C23-33E7-0F78-D27AE953790A}"/>
              </a:ext>
            </a:extLst>
          </p:cNvPr>
          <p:cNvSpPr txBox="1"/>
          <p:nvPr/>
        </p:nvSpPr>
        <p:spPr>
          <a:xfrm>
            <a:off x="6651715" y="3924691"/>
            <a:ext cx="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7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2D300F00-B91C-AF84-FBCB-D4F15C2FDDEF}"/>
              </a:ext>
            </a:extLst>
          </p:cNvPr>
          <p:cNvSpPr txBox="1"/>
          <p:nvPr/>
        </p:nvSpPr>
        <p:spPr>
          <a:xfrm>
            <a:off x="7193281" y="3923775"/>
            <a:ext cx="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8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523C1971-E343-65E8-1C3B-88708C7FAFB9}"/>
              </a:ext>
            </a:extLst>
          </p:cNvPr>
          <p:cNvSpPr txBox="1"/>
          <p:nvPr/>
        </p:nvSpPr>
        <p:spPr>
          <a:xfrm>
            <a:off x="7141749" y="3507429"/>
            <a:ext cx="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8802C27E-F8D2-1C13-CB55-3E80C52F0C15}"/>
              </a:ext>
            </a:extLst>
          </p:cNvPr>
          <p:cNvSpPr txBox="1"/>
          <p:nvPr/>
        </p:nvSpPr>
        <p:spPr>
          <a:xfrm>
            <a:off x="6992647" y="3151787"/>
            <a:ext cx="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2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552CA5F7-190F-C3B0-E3C4-0C5E9008C553}"/>
              </a:ext>
            </a:extLst>
          </p:cNvPr>
          <p:cNvSpPr txBox="1"/>
          <p:nvPr/>
        </p:nvSpPr>
        <p:spPr>
          <a:xfrm>
            <a:off x="6843545" y="2875046"/>
            <a:ext cx="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3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CE215832-0C55-271C-0DDA-25BB68B69320}"/>
              </a:ext>
            </a:extLst>
          </p:cNvPr>
          <p:cNvSpPr txBox="1"/>
          <p:nvPr/>
        </p:nvSpPr>
        <p:spPr>
          <a:xfrm>
            <a:off x="6745694" y="2566633"/>
            <a:ext cx="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4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EF67D3BF-DA96-19D8-66D0-A71F0DA2E523}"/>
              </a:ext>
            </a:extLst>
          </p:cNvPr>
          <p:cNvSpPr txBox="1"/>
          <p:nvPr/>
        </p:nvSpPr>
        <p:spPr>
          <a:xfrm>
            <a:off x="6660175" y="2250574"/>
            <a:ext cx="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5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6D77D8CF-CEAB-6FB2-DB41-F44296571AFF}"/>
              </a:ext>
            </a:extLst>
          </p:cNvPr>
          <p:cNvSpPr txBox="1"/>
          <p:nvPr/>
        </p:nvSpPr>
        <p:spPr>
          <a:xfrm>
            <a:off x="6574656" y="1901138"/>
            <a:ext cx="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6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EF3DAC1D-701D-D01C-6040-00B86439E715}"/>
              </a:ext>
            </a:extLst>
          </p:cNvPr>
          <p:cNvSpPr txBox="1"/>
          <p:nvPr/>
        </p:nvSpPr>
        <p:spPr>
          <a:xfrm>
            <a:off x="6500382" y="1652119"/>
            <a:ext cx="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7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6EC4546E-0A94-F902-5DD4-DDE4EC9D5DD7}"/>
              </a:ext>
            </a:extLst>
          </p:cNvPr>
          <p:cNvSpPr txBox="1"/>
          <p:nvPr/>
        </p:nvSpPr>
        <p:spPr>
          <a:xfrm>
            <a:off x="6397280" y="1364047"/>
            <a:ext cx="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8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28ED04C3-F8A4-3158-1858-1051ADC9A28B}"/>
              </a:ext>
            </a:extLst>
          </p:cNvPr>
          <p:cNvSpPr txBox="1"/>
          <p:nvPr/>
        </p:nvSpPr>
        <p:spPr>
          <a:xfrm>
            <a:off x="8922986" y="2474893"/>
            <a:ext cx="3096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同じ数を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kumimoji="1" lang="ja-JP" altLang="en-US" sz="2800" b="1" dirty="0">
                <a:solidFill>
                  <a:srgbClr val="FF0000"/>
                </a:solidFill>
              </a:rPr>
              <a:t>くり返しているね</a:t>
            </a:r>
          </a:p>
        </p:txBody>
      </p:sp>
    </p:spTree>
    <p:extLst>
      <p:ext uri="{BB962C8B-B14F-4D97-AF65-F5344CB8AC3E}">
        <p14:creationId xmlns:p14="http://schemas.microsoft.com/office/powerpoint/2010/main" val="236296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="" id="{A9D3E5BC-5AD0-387A-A86E-850BC360D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1621114"/>
            <a:ext cx="10925175" cy="412432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EDF489A0-14A1-3615-96EF-BC74A72006FD}"/>
              </a:ext>
            </a:extLst>
          </p:cNvPr>
          <p:cNvSpPr/>
          <p:nvPr/>
        </p:nvSpPr>
        <p:spPr>
          <a:xfrm>
            <a:off x="649357" y="3876261"/>
            <a:ext cx="7033591" cy="1490869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7" y="295551"/>
            <a:ext cx="10515600" cy="1325563"/>
          </a:xfrm>
        </p:spPr>
        <p:txBody>
          <a:bodyPr/>
          <a:lstStyle/>
          <a:p>
            <a:r>
              <a:rPr lang="ja-JP" altLang="en-US" dirty="0"/>
              <a:t>カベをつくるコマンドはなんだろう</a:t>
            </a:r>
          </a:p>
        </p:txBody>
      </p:sp>
    </p:spTree>
    <p:extLst>
      <p:ext uri="{BB962C8B-B14F-4D97-AF65-F5344CB8AC3E}">
        <p14:creationId xmlns:p14="http://schemas.microsoft.com/office/powerpoint/2010/main" val="3909099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CEEA91A7-4D0D-4EF4-4AC1-79F084C11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39" y="1490870"/>
            <a:ext cx="11401425" cy="509587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EDF489A0-14A1-3615-96EF-BC74A72006FD}"/>
              </a:ext>
            </a:extLst>
          </p:cNvPr>
          <p:cNvSpPr/>
          <p:nvPr/>
        </p:nvSpPr>
        <p:spPr>
          <a:xfrm>
            <a:off x="649357" y="3806688"/>
            <a:ext cx="3793433" cy="477078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7" y="295551"/>
            <a:ext cx="10515600" cy="1325563"/>
          </a:xfrm>
        </p:spPr>
        <p:txBody>
          <a:bodyPr/>
          <a:lstStyle/>
          <a:p>
            <a:r>
              <a:rPr lang="ja-JP" altLang="en-US" dirty="0"/>
              <a:t>何回くりかえす？</a:t>
            </a:r>
          </a:p>
        </p:txBody>
      </p:sp>
    </p:spTree>
    <p:extLst>
      <p:ext uri="{BB962C8B-B14F-4D97-AF65-F5344CB8AC3E}">
        <p14:creationId xmlns:p14="http://schemas.microsoft.com/office/powerpoint/2010/main" val="190620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7" y="295551"/>
            <a:ext cx="10515600" cy="1325563"/>
          </a:xfrm>
        </p:spPr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/>
              <a:t>面のカベが完成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7F43FB60-CBBA-D963-2841-728C5826D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95" y="1460431"/>
            <a:ext cx="9572625" cy="522922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DBE89E68-D872-8F7F-B35C-00230036E7A2}"/>
              </a:ext>
            </a:extLst>
          </p:cNvPr>
          <p:cNvSpPr/>
          <p:nvPr/>
        </p:nvSpPr>
        <p:spPr>
          <a:xfrm>
            <a:off x="2322446" y="1818862"/>
            <a:ext cx="7696198" cy="2663685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372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4" y="0"/>
            <a:ext cx="10515600" cy="1325563"/>
          </a:xfrm>
        </p:spPr>
        <p:txBody>
          <a:bodyPr/>
          <a:lstStyle/>
          <a:p>
            <a:r>
              <a:rPr lang="ja-JP" altLang="en-US" dirty="0"/>
              <a:t>横のカベを作るにはどう動かす？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D4C197D0-302A-11E3-F991-2ECC903C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4" y="1822520"/>
            <a:ext cx="4107037" cy="342773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398939E1-6692-50F3-3844-F61013EA8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365" y="1548673"/>
            <a:ext cx="7047210" cy="501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1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4FF4685A-0892-A7BA-5DBE-BB851346D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1162170"/>
            <a:ext cx="11042374" cy="555668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4" y="0"/>
            <a:ext cx="10515600" cy="1325563"/>
          </a:xfrm>
        </p:spPr>
        <p:txBody>
          <a:bodyPr/>
          <a:lstStyle/>
          <a:p>
            <a:r>
              <a:rPr lang="ja-JP" altLang="en-US" dirty="0"/>
              <a:t>同じようにくりかえしてみよう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25783E7E-6418-DE66-508E-3E4D9F033988}"/>
              </a:ext>
            </a:extLst>
          </p:cNvPr>
          <p:cNvSpPr/>
          <p:nvPr/>
        </p:nvSpPr>
        <p:spPr>
          <a:xfrm>
            <a:off x="715617" y="2832652"/>
            <a:ext cx="3468757" cy="516834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24DB1BA4-41C7-61A7-0463-582D071BBFC2}"/>
              </a:ext>
            </a:extLst>
          </p:cNvPr>
          <p:cNvSpPr txBox="1"/>
          <p:nvPr/>
        </p:nvSpPr>
        <p:spPr>
          <a:xfrm>
            <a:off x="7017029" y="3170581"/>
            <a:ext cx="401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カベは４面だから４回くりかえす</a:t>
            </a:r>
            <a:endParaRPr kumimoji="1" lang="ja-JP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xmlns="" id="{2EB591EF-C47E-A149-C119-2533A2A8F231}"/>
              </a:ext>
            </a:extLst>
          </p:cNvPr>
          <p:cNvCxnSpPr>
            <a:endCxn id="6" idx="3"/>
          </p:cNvCxnSpPr>
          <p:nvPr/>
        </p:nvCxnSpPr>
        <p:spPr>
          <a:xfrm flipH="1" flipV="1">
            <a:off x="4184374" y="3091069"/>
            <a:ext cx="2832655" cy="679676"/>
          </a:xfrm>
          <a:prstGeom prst="straightConnector1">
            <a:avLst/>
          </a:prstGeom>
          <a:ln w="8572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565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4" y="0"/>
            <a:ext cx="10515600" cy="1325563"/>
          </a:xfrm>
        </p:spPr>
        <p:txBody>
          <a:bodyPr/>
          <a:lstStyle/>
          <a:p>
            <a:r>
              <a:rPr lang="ja-JP" altLang="en-US" dirty="0"/>
              <a:t>カベの１段目が完成！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F14A4E0C-6A20-9F62-B97A-75A5704EE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2" y="1609517"/>
            <a:ext cx="8771076" cy="50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00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4" y="0"/>
            <a:ext cx="10515600" cy="1325563"/>
          </a:xfrm>
        </p:spPr>
        <p:txBody>
          <a:bodyPr/>
          <a:lstStyle/>
          <a:p>
            <a:r>
              <a:rPr lang="ja-JP" altLang="en-US" dirty="0"/>
              <a:t>カベを高くするにはどうする？？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7442B9EE-8C03-A864-44D8-EE6709E5A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4" y="2703443"/>
            <a:ext cx="10108711" cy="17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7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3C08784-0C85-EE9C-C0F1-E5BF4D50E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19" y="0"/>
            <a:ext cx="10328368" cy="993819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タイピング練習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87B32D6A-5619-5CEA-5453-44111B7A3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41" y="928506"/>
            <a:ext cx="9461989" cy="1655762"/>
          </a:xfrm>
        </p:spPr>
        <p:txBody>
          <a:bodyPr>
            <a:normAutofit lnSpcReduction="10000"/>
          </a:bodyPr>
          <a:lstStyle/>
          <a:p>
            <a:pPr algn="l"/>
            <a:r>
              <a:rPr kumimoji="1" lang="ja-JP" altLang="en-US" sz="3200" dirty="0"/>
              <a:t>インターネット検索</a:t>
            </a:r>
            <a:r>
              <a:rPr lang="ja-JP" altLang="en-US" sz="3200" dirty="0"/>
              <a:t>で</a:t>
            </a:r>
            <a:endParaRPr lang="en-US" altLang="ja-JP" sz="3200" dirty="0"/>
          </a:p>
          <a:p>
            <a:pPr algn="l"/>
            <a:r>
              <a:rPr lang="ja-JP" altLang="en-US" sz="3200" dirty="0"/>
              <a:t>「</a:t>
            </a:r>
            <a:r>
              <a:rPr kumimoji="1" lang="ja-JP" altLang="en-US" sz="3200" dirty="0"/>
              <a:t>タイピング マナビジョン」</a:t>
            </a:r>
            <a:endParaRPr kumimoji="1" lang="en-US" altLang="ja-JP" sz="3200" dirty="0"/>
          </a:p>
          <a:p>
            <a:pPr algn="l"/>
            <a:r>
              <a:rPr kumimoji="1" lang="ja-JP" altLang="en-US" sz="3200" dirty="0"/>
              <a:t>と検索してタイピング練習をしましょう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7496E2F7-8000-42B8-F777-DAC015FC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1" y="3045006"/>
            <a:ext cx="10003156" cy="352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2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4" y="0"/>
            <a:ext cx="10515600" cy="1325563"/>
          </a:xfrm>
        </p:spPr>
        <p:txBody>
          <a:bodyPr/>
          <a:lstStyle/>
          <a:p>
            <a:r>
              <a:rPr lang="ja-JP" altLang="en-US" dirty="0"/>
              <a:t>何階だてにする？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D274023E-109F-AF14-A002-F165553FB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3" y="1028700"/>
            <a:ext cx="11168269" cy="58293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D7C78D5E-96D3-5C1C-2839-F7FEBC554756}"/>
              </a:ext>
            </a:extLst>
          </p:cNvPr>
          <p:cNvSpPr/>
          <p:nvPr/>
        </p:nvSpPr>
        <p:spPr>
          <a:xfrm>
            <a:off x="3548269" y="2504661"/>
            <a:ext cx="1958009" cy="516834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4B988C5E-D1F0-F785-B566-8E879A39A313}"/>
              </a:ext>
            </a:extLst>
          </p:cNvPr>
          <p:cNvSpPr txBox="1"/>
          <p:nvPr/>
        </p:nvSpPr>
        <p:spPr>
          <a:xfrm>
            <a:off x="7722705" y="3120885"/>
            <a:ext cx="401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この回数を変えると高さが変わるよ</a:t>
            </a:r>
            <a:endParaRPr kumimoji="1" lang="ja-JP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xmlns="" id="{51CFDF8A-4F27-C074-34E9-BC272F69FE60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5506278" y="2763078"/>
            <a:ext cx="2216426" cy="697645"/>
          </a:xfrm>
          <a:prstGeom prst="straightConnector1">
            <a:avLst/>
          </a:prstGeom>
          <a:ln w="8572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8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4" y="0"/>
            <a:ext cx="10515600" cy="1325563"/>
          </a:xfrm>
        </p:spPr>
        <p:txBody>
          <a:bodyPr/>
          <a:lstStyle/>
          <a:p>
            <a:r>
              <a:rPr lang="ja-JP" altLang="en-US" dirty="0"/>
              <a:t>カベが完成！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315D95BA-F348-AF6E-9FF0-35503164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69" y="1176987"/>
            <a:ext cx="8965095" cy="55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40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4" y="0"/>
            <a:ext cx="10515600" cy="1325563"/>
          </a:xfrm>
        </p:spPr>
        <p:txBody>
          <a:bodyPr/>
          <a:lstStyle/>
          <a:p>
            <a:r>
              <a:rPr lang="ja-JP" altLang="en-US" dirty="0"/>
              <a:t>ドアをつくろう！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F7FED95D-9FB0-1679-2F3A-9BCD9AD2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52" y="1151075"/>
            <a:ext cx="9976528" cy="516027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B74825FF-8F3C-A3D1-598D-FD1358EEBE7E}"/>
              </a:ext>
            </a:extLst>
          </p:cNvPr>
          <p:cNvSpPr txBox="1"/>
          <p:nvPr/>
        </p:nvSpPr>
        <p:spPr>
          <a:xfrm>
            <a:off x="2925416" y="4770637"/>
            <a:ext cx="685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1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41DDDD94-AF56-638B-1DCD-120FC2CA7590}"/>
              </a:ext>
            </a:extLst>
          </p:cNvPr>
          <p:cNvSpPr txBox="1"/>
          <p:nvPr/>
        </p:nvSpPr>
        <p:spPr>
          <a:xfrm>
            <a:off x="2925417" y="3999368"/>
            <a:ext cx="685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</a:rPr>
              <a:t>2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4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4" y="0"/>
            <a:ext cx="10515600" cy="1325563"/>
          </a:xfrm>
        </p:spPr>
        <p:txBody>
          <a:bodyPr/>
          <a:lstStyle/>
          <a:p>
            <a:r>
              <a:rPr lang="ja-JP" altLang="en-US" dirty="0"/>
              <a:t>カベを２個壊して、ドアをつけよう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B74825FF-8F3C-A3D1-598D-FD1358EEBE7E}"/>
              </a:ext>
            </a:extLst>
          </p:cNvPr>
          <p:cNvSpPr txBox="1"/>
          <p:nvPr/>
        </p:nvSpPr>
        <p:spPr>
          <a:xfrm>
            <a:off x="2925416" y="4770637"/>
            <a:ext cx="685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1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41DDDD94-AF56-638B-1DCD-120FC2CA7590}"/>
              </a:ext>
            </a:extLst>
          </p:cNvPr>
          <p:cNvSpPr txBox="1"/>
          <p:nvPr/>
        </p:nvSpPr>
        <p:spPr>
          <a:xfrm>
            <a:off x="2925417" y="3999368"/>
            <a:ext cx="685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</a:rPr>
              <a:t>2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1F326004-C288-B711-6B62-1DBF864C2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4" y="1050027"/>
            <a:ext cx="11077575" cy="555307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2AC7A56A-7637-B48B-AE7E-7100D93A2965}"/>
              </a:ext>
            </a:extLst>
          </p:cNvPr>
          <p:cNvSpPr/>
          <p:nvPr/>
        </p:nvSpPr>
        <p:spPr>
          <a:xfrm>
            <a:off x="2773017" y="2912166"/>
            <a:ext cx="3200400" cy="516834"/>
          </a:xfrm>
          <a:prstGeom prst="rect">
            <a:avLst/>
          </a:prstGeom>
          <a:noFill/>
          <a:ln w="857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FB97A83E-8190-0265-6DAB-E7B7A1547299}"/>
              </a:ext>
            </a:extLst>
          </p:cNvPr>
          <p:cNvSpPr txBox="1"/>
          <p:nvPr/>
        </p:nvSpPr>
        <p:spPr>
          <a:xfrm>
            <a:off x="7394714" y="4339749"/>
            <a:ext cx="401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ドアの２段目に</a:t>
            </a:r>
            <a:endParaRPr kumimoji="1" lang="en-US" altLang="ja-JP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テレポート</a:t>
            </a:r>
            <a:endParaRPr kumimoji="1" lang="ja-JP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xmlns="" id="{B7F0B4BB-E98C-6312-5D64-2D5AE84A42A6}"/>
              </a:ext>
            </a:extLst>
          </p:cNvPr>
          <p:cNvCxnSpPr>
            <a:cxnSpLocks/>
          </p:cNvCxnSpPr>
          <p:nvPr/>
        </p:nvCxnSpPr>
        <p:spPr>
          <a:xfrm flipH="1" flipV="1">
            <a:off x="5585791" y="3611689"/>
            <a:ext cx="2216426" cy="697645"/>
          </a:xfrm>
          <a:prstGeom prst="straightConnector1">
            <a:avLst/>
          </a:prstGeom>
          <a:ln w="8572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630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69" y="0"/>
            <a:ext cx="10515600" cy="1325563"/>
          </a:xfrm>
        </p:spPr>
        <p:txBody>
          <a:bodyPr/>
          <a:lstStyle/>
          <a:p>
            <a:r>
              <a:rPr lang="ja-JP" altLang="en-US" dirty="0"/>
              <a:t>天井</a:t>
            </a:r>
            <a:r>
              <a:rPr lang="en-US" altLang="ja-JP" dirty="0"/>
              <a:t>(</a:t>
            </a:r>
            <a:r>
              <a:rPr lang="ja-JP" altLang="en-US" dirty="0"/>
              <a:t>てんじょう</a:t>
            </a:r>
            <a:r>
              <a:rPr lang="en-US" altLang="ja-JP" dirty="0"/>
              <a:t>)</a:t>
            </a:r>
            <a:r>
              <a:rPr lang="ja-JP" altLang="en-US" dirty="0"/>
              <a:t>をつくろう！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F97DC100-1BCE-DBFB-B68E-8499AC0CE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69" y="1143000"/>
            <a:ext cx="8794670" cy="49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95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69" y="0"/>
            <a:ext cx="10515600" cy="1325563"/>
          </a:xfrm>
        </p:spPr>
        <p:txBody>
          <a:bodyPr/>
          <a:lstStyle/>
          <a:p>
            <a:r>
              <a:rPr lang="ja-JP" altLang="en-US" dirty="0"/>
              <a:t>スタート座標は・・・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959EAA14-B549-7D19-D83E-F6C27216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6" y="1211851"/>
            <a:ext cx="7500355" cy="546724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E106C6A9-E6F1-1B64-B3AF-655A17253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56" y="1182034"/>
            <a:ext cx="3962436" cy="132556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53262FF0-C01B-A22F-BD10-177A65233B52}"/>
              </a:ext>
            </a:extLst>
          </p:cNvPr>
          <p:cNvSpPr/>
          <p:nvPr/>
        </p:nvSpPr>
        <p:spPr>
          <a:xfrm>
            <a:off x="1997766" y="3876261"/>
            <a:ext cx="755374" cy="717084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BE8F8CA1-76EC-A22B-5637-A30BB1F737D3}"/>
              </a:ext>
            </a:extLst>
          </p:cNvPr>
          <p:cNvSpPr txBox="1"/>
          <p:nvPr/>
        </p:nvSpPr>
        <p:spPr>
          <a:xfrm>
            <a:off x="2935374" y="2839020"/>
            <a:ext cx="4454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今たっている位置の一歩前の座標</a:t>
            </a:r>
            <a:r>
              <a:rPr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にするには何を変更する？</a:t>
            </a:r>
            <a:endParaRPr kumimoji="1" lang="ja-JP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97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69" y="0"/>
            <a:ext cx="10515600" cy="1325563"/>
          </a:xfrm>
        </p:spPr>
        <p:txBody>
          <a:bodyPr/>
          <a:lstStyle/>
          <a:p>
            <a:r>
              <a:rPr lang="ja-JP" altLang="en-US" dirty="0"/>
              <a:t>スタート座標は・・・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E106C6A9-E6F1-1B64-B3AF-655A17253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5" y="1182034"/>
            <a:ext cx="8358809" cy="132556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53262FF0-C01B-A22F-BD10-177A65233B52}"/>
              </a:ext>
            </a:extLst>
          </p:cNvPr>
          <p:cNvSpPr/>
          <p:nvPr/>
        </p:nvSpPr>
        <p:spPr>
          <a:xfrm>
            <a:off x="4755872" y="1325563"/>
            <a:ext cx="755374" cy="602628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81A61139-AF6D-8FA3-F465-90E2A1F62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55" y="2723906"/>
            <a:ext cx="10220325" cy="847725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xmlns="" id="{D887B02B-B628-D6DE-768E-5ABC1477EA1C}"/>
              </a:ext>
            </a:extLst>
          </p:cNvPr>
          <p:cNvCxnSpPr>
            <a:cxnSpLocks/>
          </p:cNvCxnSpPr>
          <p:nvPr/>
        </p:nvCxnSpPr>
        <p:spPr>
          <a:xfrm>
            <a:off x="5133559" y="1945447"/>
            <a:ext cx="377687" cy="1085988"/>
          </a:xfrm>
          <a:prstGeom prst="straightConnector1">
            <a:avLst/>
          </a:prstGeom>
          <a:ln w="8572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00F7E161-548C-863F-0301-40BAEFA26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03" y="3787940"/>
            <a:ext cx="4233550" cy="299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15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xmlns="" id="{8FFF6A87-99D6-99D0-0E0C-5093E3714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31" y="1106628"/>
            <a:ext cx="10515600" cy="430681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69" y="0"/>
            <a:ext cx="10515600" cy="1325563"/>
          </a:xfrm>
        </p:spPr>
        <p:txBody>
          <a:bodyPr/>
          <a:lstStyle/>
          <a:p>
            <a:r>
              <a:rPr lang="ja-JP" altLang="en-US" dirty="0"/>
              <a:t>いくつ下においていく？</a:t>
            </a:r>
          </a:p>
        </p:txBody>
      </p:sp>
    </p:spTree>
    <p:extLst>
      <p:ext uri="{BB962C8B-B14F-4D97-AF65-F5344CB8AC3E}">
        <p14:creationId xmlns:p14="http://schemas.microsoft.com/office/powerpoint/2010/main" val="3457923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69" y="0"/>
            <a:ext cx="10515600" cy="1325563"/>
          </a:xfrm>
        </p:spPr>
        <p:txBody>
          <a:bodyPr/>
          <a:lstStyle/>
          <a:p>
            <a:r>
              <a:rPr lang="ja-JP" altLang="en-US" dirty="0"/>
              <a:t>いくつ下においていく？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81A28E43-0499-EF2D-27C6-54882D084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69" y="1112188"/>
            <a:ext cx="11010076" cy="52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6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69" y="0"/>
            <a:ext cx="10515600" cy="1325563"/>
          </a:xfrm>
        </p:spPr>
        <p:txBody>
          <a:bodyPr/>
          <a:lstStyle/>
          <a:p>
            <a:r>
              <a:rPr lang="ja-JP" altLang="en-US" dirty="0"/>
              <a:t>ここに移動するには</a:t>
            </a:r>
            <a:r>
              <a:rPr lang="en-US" altLang="ja-JP" dirty="0"/>
              <a:t>?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CBBEB8BD-EF82-A5E9-B9BB-DFCFB274D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72822"/>
            <a:ext cx="9601201" cy="551682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E2B39F38-0767-6E5C-B093-1539DC349EF8}"/>
              </a:ext>
            </a:extLst>
          </p:cNvPr>
          <p:cNvSpPr/>
          <p:nvPr/>
        </p:nvSpPr>
        <p:spPr>
          <a:xfrm>
            <a:off x="4502425" y="4075043"/>
            <a:ext cx="1172818" cy="874643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xmlns="" id="{6EE99910-849D-3D40-4AD3-DBE9785EEA5B}"/>
              </a:ext>
            </a:extLst>
          </p:cNvPr>
          <p:cNvCxnSpPr>
            <a:cxnSpLocks/>
          </p:cNvCxnSpPr>
          <p:nvPr/>
        </p:nvCxnSpPr>
        <p:spPr>
          <a:xfrm>
            <a:off x="3980620" y="1855391"/>
            <a:ext cx="1108214" cy="2517826"/>
          </a:xfrm>
          <a:prstGeom prst="straightConnector1">
            <a:avLst/>
          </a:prstGeom>
          <a:ln w="8572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19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xmlns="" id="{6AC3B975-6488-B9AD-EBDA-0B2400C1B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87" y="870858"/>
            <a:ext cx="9610078" cy="541921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3B0AE9A-FBAD-103D-7835-951549D9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" y="121286"/>
            <a:ext cx="10515600" cy="749572"/>
          </a:xfrm>
        </p:spPr>
        <p:txBody>
          <a:bodyPr/>
          <a:lstStyle/>
          <a:p>
            <a:r>
              <a:rPr lang="ja-JP" altLang="en-US" sz="3600" dirty="0"/>
              <a:t>ワールドをインポートしよう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9CD744ED-8644-7045-8928-4AB6DFEE4F4D}"/>
              </a:ext>
            </a:extLst>
          </p:cNvPr>
          <p:cNvSpPr/>
          <p:nvPr/>
        </p:nvSpPr>
        <p:spPr>
          <a:xfrm>
            <a:off x="6709276" y="4802056"/>
            <a:ext cx="3440867" cy="1578865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004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69" y="0"/>
            <a:ext cx="10515600" cy="1325563"/>
          </a:xfrm>
        </p:spPr>
        <p:txBody>
          <a:bodyPr/>
          <a:lstStyle/>
          <a:p>
            <a:r>
              <a:rPr lang="ja-JP" altLang="en-US" dirty="0"/>
              <a:t>座標移動につかうコマンド！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FC364A21-F623-400A-95DF-9B4FC5CDE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74" y="989531"/>
            <a:ext cx="7800975" cy="14275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3F29C2BD-4BD8-B630-6500-2A4B230D0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74" y="2563852"/>
            <a:ext cx="5953125" cy="164782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17326C8F-704F-525B-79DE-8D5B7EA63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74" y="4358424"/>
            <a:ext cx="12192000" cy="20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98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69" y="0"/>
            <a:ext cx="10515600" cy="1325563"/>
          </a:xfrm>
        </p:spPr>
        <p:txBody>
          <a:bodyPr/>
          <a:lstStyle/>
          <a:p>
            <a:r>
              <a:rPr lang="ja-JP" altLang="en-US" dirty="0"/>
              <a:t>コマンドの使い方！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xmlns="" id="{FF9AB920-F571-1CD8-ADFD-812F5404C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70" y="1069079"/>
            <a:ext cx="5838825" cy="23599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xmlns="" id="{F1CAF5FC-1E4C-3C22-5150-54EB7451B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70" y="3533775"/>
            <a:ext cx="111918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66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31" y="0"/>
            <a:ext cx="10515600" cy="1325563"/>
          </a:xfrm>
        </p:spPr>
        <p:txBody>
          <a:bodyPr/>
          <a:lstStyle/>
          <a:p>
            <a:r>
              <a:rPr lang="ja-JP" altLang="en-US" dirty="0"/>
              <a:t>動かしてみよう！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E5171212-56AC-F420-5EFD-46E77755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1" y="904254"/>
            <a:ext cx="11039475" cy="159067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F58EEB9B-B1F7-BC2B-7103-5A88FB99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96" y="2678182"/>
            <a:ext cx="6130165" cy="410030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53882809-7751-6816-B354-16553C29B462}"/>
              </a:ext>
            </a:extLst>
          </p:cNvPr>
          <p:cNvSpPr/>
          <p:nvPr/>
        </p:nvSpPr>
        <p:spPr>
          <a:xfrm>
            <a:off x="2842590" y="4631635"/>
            <a:ext cx="1172818" cy="874643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4F5C7E30-35EB-6925-5946-E3800DEFA588}"/>
              </a:ext>
            </a:extLst>
          </p:cNvPr>
          <p:cNvSpPr txBox="1"/>
          <p:nvPr/>
        </p:nvSpPr>
        <p:spPr>
          <a:xfrm>
            <a:off x="6865661" y="4363072"/>
            <a:ext cx="445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後はくりかえすだけ</a:t>
            </a:r>
          </a:p>
        </p:txBody>
      </p:sp>
    </p:spTree>
    <p:extLst>
      <p:ext uri="{BB962C8B-B14F-4D97-AF65-F5344CB8AC3E}">
        <p14:creationId xmlns:p14="http://schemas.microsoft.com/office/powerpoint/2010/main" val="2291905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31" y="0"/>
            <a:ext cx="10515600" cy="1325563"/>
          </a:xfrm>
        </p:spPr>
        <p:txBody>
          <a:bodyPr/>
          <a:lstStyle/>
          <a:p>
            <a:r>
              <a:rPr lang="ja-JP" altLang="en-US" dirty="0"/>
              <a:t>動かしてみよう！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1CE04440-900D-FF20-5852-8DA08152E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1" y="1056885"/>
            <a:ext cx="9811982" cy="573389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C20556B9-EE7E-B61B-E4AD-E9991478A670}"/>
              </a:ext>
            </a:extLst>
          </p:cNvPr>
          <p:cNvSpPr txBox="1"/>
          <p:nvPr/>
        </p:nvSpPr>
        <p:spPr>
          <a:xfrm>
            <a:off x="5738209" y="3046671"/>
            <a:ext cx="4454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天井は何回くりかえせばいいかな？</a:t>
            </a:r>
            <a:endParaRPr kumimoji="1" lang="ja-JP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xmlns="" id="{59CABD88-F82F-74A7-D9C2-E3F80F982F57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773017" y="3046671"/>
            <a:ext cx="2965192" cy="600165"/>
          </a:xfrm>
          <a:prstGeom prst="straightConnector1">
            <a:avLst/>
          </a:prstGeom>
          <a:ln w="8572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049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C57BAB08-11B2-5F03-5680-B39C7918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52" y="1034034"/>
            <a:ext cx="8368954" cy="550736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69" y="0"/>
            <a:ext cx="10515600" cy="1325563"/>
          </a:xfrm>
        </p:spPr>
        <p:txBody>
          <a:bodyPr/>
          <a:lstStyle/>
          <a:p>
            <a:r>
              <a:rPr lang="ja-JP" altLang="en-US" dirty="0"/>
              <a:t>三角屋根をつくってみよう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E2B39F38-0767-6E5C-B093-1539DC349EF8}"/>
              </a:ext>
            </a:extLst>
          </p:cNvPr>
          <p:cNvSpPr/>
          <p:nvPr/>
        </p:nvSpPr>
        <p:spPr>
          <a:xfrm>
            <a:off x="2892285" y="1620078"/>
            <a:ext cx="6400801" cy="3120887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815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="" id="{54CDB128-2A63-E6EA-67AE-32C90CEF6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47" y="931188"/>
            <a:ext cx="10870321" cy="578766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41085CF3-55B3-38D0-2C72-B93D5127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31" y="0"/>
            <a:ext cx="10515600" cy="1325563"/>
          </a:xfrm>
        </p:spPr>
        <p:txBody>
          <a:bodyPr/>
          <a:lstStyle/>
          <a:p>
            <a:r>
              <a:rPr lang="ja-JP" altLang="en-US" dirty="0"/>
              <a:t>１段目のつくりかた！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C20556B9-EE7E-B61B-E4AD-E9991478A670}"/>
              </a:ext>
            </a:extLst>
          </p:cNvPr>
          <p:cNvSpPr txBox="1"/>
          <p:nvPr/>
        </p:nvSpPr>
        <p:spPr>
          <a:xfrm>
            <a:off x="7395893" y="3204679"/>
            <a:ext cx="4454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【</a:t>
            </a:r>
            <a:r>
              <a:rPr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ヒント</a:t>
            </a:r>
            <a:r>
              <a:rPr lang="en-US" altLang="ja-JP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】</a:t>
            </a:r>
          </a:p>
          <a:p>
            <a:r>
              <a:rPr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２段目からは、</a:t>
            </a:r>
            <a:endParaRPr lang="en-US" altLang="ja-JP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何か少なくなるよ</a:t>
            </a:r>
          </a:p>
        </p:txBody>
      </p:sp>
    </p:spTree>
    <p:extLst>
      <p:ext uri="{BB962C8B-B14F-4D97-AF65-F5344CB8AC3E}">
        <p14:creationId xmlns:p14="http://schemas.microsoft.com/office/powerpoint/2010/main" val="187353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395861DC-857D-9FA7-33E9-2210E8D1F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" y="1088037"/>
            <a:ext cx="7338403" cy="560892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3B0AE9A-FBAD-103D-7835-951549D9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" y="121286"/>
            <a:ext cx="10515600" cy="749572"/>
          </a:xfrm>
        </p:spPr>
        <p:txBody>
          <a:bodyPr/>
          <a:lstStyle/>
          <a:p>
            <a:r>
              <a:rPr lang="ja-JP" altLang="en-US" sz="3600" dirty="0"/>
              <a:t>ワールドをインポートしよう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9CD744ED-8644-7045-8928-4AB6DFEE4F4D}"/>
              </a:ext>
            </a:extLst>
          </p:cNvPr>
          <p:cNvSpPr/>
          <p:nvPr/>
        </p:nvSpPr>
        <p:spPr>
          <a:xfrm>
            <a:off x="2044302" y="2822714"/>
            <a:ext cx="2130133" cy="506895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F4DFD97D-5A04-4BC4-6333-BF47B4A88689}"/>
              </a:ext>
            </a:extLst>
          </p:cNvPr>
          <p:cNvSpPr/>
          <p:nvPr/>
        </p:nvSpPr>
        <p:spPr>
          <a:xfrm>
            <a:off x="4532398" y="6086062"/>
            <a:ext cx="2130133" cy="506895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78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F5F479D-1C20-CD15-6741-8D1BC506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三角屋根のおうちをつくろう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8E0B21AA-6C8E-D278-53BF-5B7471A19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406" y="1959044"/>
            <a:ext cx="7897636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2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2F47CC1D-A21C-B86D-9ACF-EF88D6C5F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47" y="1692480"/>
            <a:ext cx="7007088" cy="4959421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xmlns="" id="{F3718487-27E8-3EF9-FEE7-C1211E09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/>
              <a:t>座標</a:t>
            </a:r>
            <a:r>
              <a:rPr lang="en-US" altLang="ja-JP" sz="6000" b="1" dirty="0"/>
              <a:t>(</a:t>
            </a:r>
            <a:r>
              <a:rPr lang="ja-JP" altLang="en-US" sz="6000" b="1" dirty="0"/>
              <a:t>ざひょう</a:t>
            </a:r>
            <a:r>
              <a:rPr lang="en-US" altLang="ja-JP" sz="6000" b="1" dirty="0"/>
              <a:t>)</a:t>
            </a:r>
            <a:r>
              <a:rPr lang="ja-JP" altLang="en-US" sz="6000" b="1" dirty="0"/>
              <a:t>をきめよう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xmlns="" id="{5D06735A-0107-FDBC-1594-D56EC857ACA2}"/>
              </a:ext>
            </a:extLst>
          </p:cNvPr>
          <p:cNvSpPr/>
          <p:nvPr/>
        </p:nvSpPr>
        <p:spPr>
          <a:xfrm>
            <a:off x="3756991" y="4790661"/>
            <a:ext cx="1272209" cy="1160704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A3D50B68-2B27-D6CF-93B7-F7C6718E5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806" y="2473152"/>
            <a:ext cx="3630743" cy="16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3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xmlns="" id="{642BBD90-C325-2FB0-FBC8-EC1EA09F6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43" y="1636597"/>
            <a:ext cx="9113148" cy="5164464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xmlns="" id="{F3718487-27E8-3EF9-FEE7-C1211E09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7" y="0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6000" b="1" dirty="0"/>
              <a:t>座標</a:t>
            </a:r>
            <a:r>
              <a:rPr lang="en-US" altLang="ja-JP" sz="6000" b="1" dirty="0"/>
              <a:t>(</a:t>
            </a:r>
            <a:r>
              <a:rPr lang="ja-JP" altLang="en-US" sz="6000" b="1" dirty="0"/>
              <a:t>ざひょう</a:t>
            </a:r>
            <a:r>
              <a:rPr lang="en-US" altLang="ja-JP" sz="6000" b="1" dirty="0"/>
              <a:t>)</a:t>
            </a:r>
            <a:r>
              <a:rPr lang="ja-JP" altLang="en-US" sz="6000" b="1" dirty="0"/>
              <a:t>ってなに？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3BEB4886-B1C1-D801-5B68-60C1AC5C24C6}"/>
              </a:ext>
            </a:extLst>
          </p:cNvPr>
          <p:cNvSpPr txBox="1"/>
          <p:nvPr/>
        </p:nvSpPr>
        <p:spPr>
          <a:xfrm>
            <a:off x="917712" y="1113377"/>
            <a:ext cx="9478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0" i="0" dirty="0">
                <a:solidFill>
                  <a:srgbClr val="313131"/>
                </a:solidFill>
                <a:effectLst/>
                <a:latin typeface="Segoe UI" panose="020B0502040204020203" pitchFamily="34" charset="0"/>
              </a:rPr>
              <a:t>自分がいる現在地を確認することができる便利な機能</a:t>
            </a:r>
            <a:endParaRPr lang="ja-JP" altLang="en-US" sz="2800" dirty="0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xmlns="" id="{E468EE62-C130-6287-64B5-BB5AFF76D31F}"/>
              </a:ext>
            </a:extLst>
          </p:cNvPr>
          <p:cNvSpPr/>
          <p:nvPr/>
        </p:nvSpPr>
        <p:spPr>
          <a:xfrm rot="10800000">
            <a:off x="6877877" y="2378597"/>
            <a:ext cx="755374" cy="36804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xmlns="" id="{066CC0CC-3BDF-E816-0C20-B0477C9E9B43}"/>
              </a:ext>
            </a:extLst>
          </p:cNvPr>
          <p:cNvSpPr/>
          <p:nvPr/>
        </p:nvSpPr>
        <p:spPr>
          <a:xfrm>
            <a:off x="4850295" y="3870959"/>
            <a:ext cx="4373217" cy="6957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左 19">
            <a:extLst>
              <a:ext uri="{FF2B5EF4-FFF2-40B4-BE49-F238E27FC236}">
                <a16:creationId xmlns:a16="http://schemas.microsoft.com/office/drawing/2014/main" xmlns="" id="{ABBDDEF9-1F4F-D09E-B17D-AC34CDDED005}"/>
              </a:ext>
            </a:extLst>
          </p:cNvPr>
          <p:cNvSpPr/>
          <p:nvPr/>
        </p:nvSpPr>
        <p:spPr>
          <a:xfrm rot="750858">
            <a:off x="2609480" y="5125135"/>
            <a:ext cx="2131660" cy="64604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xmlns="" id="{73201673-CB45-717B-6C4F-5B0F98536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43" y="1636597"/>
            <a:ext cx="3557075" cy="1292271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6E6FA797-C8F0-DF3F-53C0-D331CB367EBA}"/>
              </a:ext>
            </a:extLst>
          </p:cNvPr>
          <p:cNvSpPr txBox="1"/>
          <p:nvPr/>
        </p:nvSpPr>
        <p:spPr>
          <a:xfrm>
            <a:off x="6559823" y="1816430"/>
            <a:ext cx="177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Y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軸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高さ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)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B13CAE67-084A-385B-9171-111AB93519B1}"/>
              </a:ext>
            </a:extLst>
          </p:cNvPr>
          <p:cNvSpPr txBox="1"/>
          <p:nvPr/>
        </p:nvSpPr>
        <p:spPr>
          <a:xfrm>
            <a:off x="9094925" y="3540531"/>
            <a:ext cx="2052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Z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軸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南北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)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46B73E35-D71B-C84C-5507-B8CD3BCC42CF}"/>
              </a:ext>
            </a:extLst>
          </p:cNvPr>
          <p:cNvSpPr txBox="1"/>
          <p:nvPr/>
        </p:nvSpPr>
        <p:spPr>
          <a:xfrm>
            <a:off x="806105" y="4274310"/>
            <a:ext cx="2052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X</a:t>
            </a:r>
            <a:r>
              <a:rPr lang="ja-JP" altLang="en-US" sz="3200" b="1" dirty="0">
                <a:solidFill>
                  <a:srgbClr val="FF0000"/>
                </a:solidFill>
              </a:rPr>
              <a:t>軸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東西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)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5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xmlns="" id="{642BBD90-C325-2FB0-FBC8-EC1EA09F6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43" y="1636597"/>
            <a:ext cx="9113148" cy="5164464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xmlns="" id="{F3718487-27E8-3EF9-FEE7-C1211E09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-76826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6000" b="1" dirty="0"/>
              <a:t>座標</a:t>
            </a:r>
            <a:r>
              <a:rPr lang="en-US" altLang="ja-JP" sz="6000" b="1" dirty="0"/>
              <a:t>(</a:t>
            </a:r>
            <a:r>
              <a:rPr lang="ja-JP" altLang="en-US" sz="6000" b="1" dirty="0"/>
              <a:t>ざひょう</a:t>
            </a:r>
            <a:r>
              <a:rPr lang="en-US" altLang="ja-JP" sz="6000" b="1" dirty="0"/>
              <a:t>)</a:t>
            </a:r>
            <a:r>
              <a:rPr lang="ja-JP" altLang="en-US" sz="6000" b="1" dirty="0"/>
              <a:t>ってなに？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3BEB4886-B1C1-D801-5B68-60C1AC5C24C6}"/>
              </a:ext>
            </a:extLst>
          </p:cNvPr>
          <p:cNvSpPr txBox="1"/>
          <p:nvPr/>
        </p:nvSpPr>
        <p:spPr>
          <a:xfrm>
            <a:off x="917712" y="1113377"/>
            <a:ext cx="9478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0" i="0" dirty="0">
                <a:solidFill>
                  <a:srgbClr val="313131"/>
                </a:solidFill>
                <a:effectLst/>
                <a:latin typeface="Segoe UI" panose="020B0502040204020203" pitchFamily="34" charset="0"/>
              </a:rPr>
              <a:t>自分がいる現在地を確認することができる便利な機能</a:t>
            </a:r>
            <a:endParaRPr lang="ja-JP" altLang="en-US" sz="2800" dirty="0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xmlns="" id="{E468EE62-C130-6287-64B5-BB5AFF76D31F}"/>
              </a:ext>
            </a:extLst>
          </p:cNvPr>
          <p:cNvSpPr/>
          <p:nvPr/>
        </p:nvSpPr>
        <p:spPr>
          <a:xfrm rot="10800000">
            <a:off x="6877877" y="4125306"/>
            <a:ext cx="755374" cy="19337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xmlns="" id="{066CC0CC-3BDF-E816-0C20-B0477C9E9B43}"/>
              </a:ext>
            </a:extLst>
          </p:cNvPr>
          <p:cNvSpPr/>
          <p:nvPr/>
        </p:nvSpPr>
        <p:spPr>
          <a:xfrm>
            <a:off x="4784273" y="4773005"/>
            <a:ext cx="4373217" cy="6957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左 19">
            <a:extLst>
              <a:ext uri="{FF2B5EF4-FFF2-40B4-BE49-F238E27FC236}">
                <a16:creationId xmlns:a16="http://schemas.microsoft.com/office/drawing/2014/main" xmlns="" id="{ABBDDEF9-1F4F-D09E-B17D-AC34CDDED005}"/>
              </a:ext>
            </a:extLst>
          </p:cNvPr>
          <p:cNvSpPr/>
          <p:nvPr/>
        </p:nvSpPr>
        <p:spPr>
          <a:xfrm rot="750858">
            <a:off x="2609480" y="5125135"/>
            <a:ext cx="2131660" cy="64604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xmlns="" id="{73201673-CB45-717B-6C4F-5B0F98536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30" y="944217"/>
            <a:ext cx="9192661" cy="323847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6E6FA797-C8F0-DF3F-53C0-D331CB367EBA}"/>
              </a:ext>
            </a:extLst>
          </p:cNvPr>
          <p:cNvSpPr txBox="1"/>
          <p:nvPr/>
        </p:nvSpPr>
        <p:spPr>
          <a:xfrm>
            <a:off x="6743697" y="1898602"/>
            <a:ext cx="2052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Y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軸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高さ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)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B13CAE67-084A-385B-9171-111AB93519B1}"/>
              </a:ext>
            </a:extLst>
          </p:cNvPr>
          <p:cNvSpPr txBox="1"/>
          <p:nvPr/>
        </p:nvSpPr>
        <p:spPr>
          <a:xfrm>
            <a:off x="7817331" y="2379905"/>
            <a:ext cx="2052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Z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軸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南北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)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46B73E35-D71B-C84C-5507-B8CD3BCC42CF}"/>
              </a:ext>
            </a:extLst>
          </p:cNvPr>
          <p:cNvSpPr txBox="1"/>
          <p:nvPr/>
        </p:nvSpPr>
        <p:spPr>
          <a:xfrm>
            <a:off x="5203131" y="2386423"/>
            <a:ext cx="2052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</a:rPr>
              <a:t>軸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東西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)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5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xmlns="" id="{BF185A00-25EB-91E8-72CE-160A19B6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8" y="-105169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エージェントを座標に移動させよう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E5E18C1A-A7A3-83AC-660A-555091D8A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49" y="927148"/>
            <a:ext cx="6295441" cy="20509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127C2505-3F43-EE5B-1577-17FDC8167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49" y="3125339"/>
            <a:ext cx="10889975" cy="100220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97DD64B4-BDB0-E954-1A3D-40D1731BE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49" y="4127548"/>
            <a:ext cx="4432851" cy="78734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1F547670-A679-CB00-54AE-6F6DFD623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49" y="5003704"/>
            <a:ext cx="7594990" cy="18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9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357</Words>
  <Application>Microsoft Office PowerPoint</Application>
  <PresentationFormat>ユーザー設定</PresentationFormat>
  <Paragraphs>88</Paragraphs>
  <Slides>35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Office テーマ</vt:lpstr>
      <vt:lpstr>PowerPoint プレゼンテーション</vt:lpstr>
      <vt:lpstr>タイピング練習</vt:lpstr>
      <vt:lpstr>ワールドをインポートしよう</vt:lpstr>
      <vt:lpstr>ワールドをインポートしよう</vt:lpstr>
      <vt:lpstr>三角屋根のおうちをつくろう</vt:lpstr>
      <vt:lpstr>座標(ざひょう)をきめよう</vt:lpstr>
      <vt:lpstr>座標(ざひょう)ってなに？</vt:lpstr>
      <vt:lpstr>座標(ざひょう)ってなに？</vt:lpstr>
      <vt:lpstr>エージェントを座標に移動させよう</vt:lpstr>
      <vt:lpstr>エージェントを座標に移動させよう</vt:lpstr>
      <vt:lpstr>コマンドプログラムをつくりましょう</vt:lpstr>
      <vt:lpstr>お家のカベをつくりましょう！</vt:lpstr>
      <vt:lpstr>カベをつくるコマンドはなんだろう</vt:lpstr>
      <vt:lpstr>何回くりかえす？</vt:lpstr>
      <vt:lpstr>1面のカベが完成</vt:lpstr>
      <vt:lpstr>横のカベを作るにはどう動かす？</vt:lpstr>
      <vt:lpstr>同じようにくりかえしてみよう</vt:lpstr>
      <vt:lpstr>カベの１段目が完成！</vt:lpstr>
      <vt:lpstr>カベを高くするにはどうする？？</vt:lpstr>
      <vt:lpstr>何階だてにする？</vt:lpstr>
      <vt:lpstr>カベが完成！</vt:lpstr>
      <vt:lpstr>ドアをつくろう！</vt:lpstr>
      <vt:lpstr>カベを２個壊して、ドアをつけよう</vt:lpstr>
      <vt:lpstr>天井(てんじょう)をつくろう！</vt:lpstr>
      <vt:lpstr>スタート座標は・・・</vt:lpstr>
      <vt:lpstr>スタート座標は・・・</vt:lpstr>
      <vt:lpstr>いくつ下においていく？</vt:lpstr>
      <vt:lpstr>いくつ下においていく？</vt:lpstr>
      <vt:lpstr>ここに移動するには?</vt:lpstr>
      <vt:lpstr>座標移動につかうコマンド！</vt:lpstr>
      <vt:lpstr>コマンドの使い方！</vt:lpstr>
      <vt:lpstr>動かしてみよう！</vt:lpstr>
      <vt:lpstr>動かしてみよう！</vt:lpstr>
      <vt:lpstr>三角屋根をつくってみよう</vt:lpstr>
      <vt:lpstr>１段目のつくりかた！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浜比嘉 明彦</dc:creator>
  <cp:lastModifiedBy>USER</cp:lastModifiedBy>
  <cp:revision>109</cp:revision>
  <cp:lastPrinted>2023-10-10T05:12:50Z</cp:lastPrinted>
  <dcterms:created xsi:type="dcterms:W3CDTF">2023-09-27T06:32:03Z</dcterms:created>
  <dcterms:modified xsi:type="dcterms:W3CDTF">2023-10-10T05:16:11Z</dcterms:modified>
</cp:coreProperties>
</file>