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E2CCA-B744-2841-ABCA-C35E56A77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D3DD4A-B91C-DE7F-BB61-FE18A4C83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EFB446-D6AD-C6B2-760D-2AA7875B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743B4C-2CF1-3C6D-308B-A5283BE2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D163E3-4E76-A01B-9F55-9591B7E3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66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D616A-7812-D669-4CD7-2DC2A1AD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8862C7C-C158-F40A-639F-F5DB99AAC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21282A-E328-5A1F-13F6-4ACAEF8B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EAEC5E-DC9C-0EB3-571B-0F0ECB3D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B46377-37AA-9287-3462-2F0D57A6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73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C325B87-5311-045B-5C2F-53FE53B4F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B18056-53DF-A40D-5C0D-277FA7F8A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3330B3-7019-221B-81A5-ED904983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3ED073-228A-F5F6-0BAD-24CE4603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5181F2-6452-3D6C-E041-08BEE3AE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85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D190B3-5755-C687-7661-220B9389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5BFC44-FA34-B767-1A11-4F9492AC8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5A9543-20A5-6945-68C0-E0EE9A72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2A31C5-2E0B-0C64-AB79-26A8392F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A6F260-25F2-D898-BD3B-BCC7C55D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11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07574F-59D7-390A-9246-35FAC202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166A4A-51DF-0053-0FD0-662434857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6E86A0-6310-C591-A6AF-0FAAFB02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76648F-9D45-2342-7542-6E975DE1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A34EF-6BD6-2A18-37DB-B17431FB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12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1CF599-C947-E2EC-3554-F5E65001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C3DE4D-5B18-1E19-2593-A1BABA79C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CC4A2A-7B7B-BEA4-8A75-0A7D338FF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8CE0E8-DCCF-8E3C-4694-C5404B11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A1B179-4B02-CDAA-1F0A-BFC1387F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E88428-24D2-C073-3047-4063EA1E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3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EFB1EA-DF14-146E-D607-B5855BF0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565465-C51E-ACFC-B98C-2B7E103AA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43B460-47EB-2D6C-90EF-BF22DBE8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879EACD-200A-6356-8385-01D14DFF0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E94EB7-26E7-765F-3C9C-111375093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C450C0-A5D0-3DE5-1DA6-6C2176C9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E1A128-2016-626D-0BE9-86484C22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545941D-052B-E2C6-A14A-3B823C2A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31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A0F79-3309-3339-81A6-4CDCC47A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C3C959-19B2-CD8E-A0ED-C8085902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DA84DBC-D3D0-3F21-9CCF-5DF6E311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6B3B81-95EE-27FC-F22C-FFFE46B0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41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F492CB2-F086-FE36-77C7-C58B3B03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AECA563-A5EE-52E5-43F0-E3F93120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A12840-01B3-5B40-ADAC-4F296BE7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70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8142F3-F42B-C976-D52F-FD95E758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E03638-6953-E8FB-4B89-ACED5018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AFA88D-3084-AC2C-37BE-CB3A82729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3C46B9-AD97-5970-3E93-886195EF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3DDD02-2156-924C-EED2-154F70E2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827D05-7F21-ADA3-89D7-92689619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4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D5250F-5424-48A6-0E03-4CBD0BD6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569E913-41F6-5DC6-AA41-61C754942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0454D8-B58C-768B-3E65-395DA8046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65530D-24E1-F48B-833E-AE1E1286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057B1E-4544-7FAA-4F65-2823EA1C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7EC697-AE9A-CFAE-1FC0-E70EA7D1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0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D5DC9CA-79CA-B92A-1AA1-8F8A147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05448A-83B4-51E7-BD6A-0D782379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7662F7-5D29-7898-DB2D-DA1335543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07A4-F495-41B0-9D8B-79CE709FBD2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98C7D2-9464-0421-D297-73BCE269B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4EDDAD-9044-B508-F6D6-125DB691F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143F-132B-4A92-8957-3FC3886A1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2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33F1341-B4D4-5852-F7BF-1B4456D32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46" y="2012867"/>
            <a:ext cx="11321507" cy="428699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195FD1-87A8-644A-2CD9-0850456259C6}"/>
              </a:ext>
            </a:extLst>
          </p:cNvPr>
          <p:cNvSpPr txBox="1"/>
          <p:nvPr/>
        </p:nvSpPr>
        <p:spPr>
          <a:xfrm>
            <a:off x="625434" y="391886"/>
            <a:ext cx="10913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(</a:t>
            </a:r>
            <a:r>
              <a:rPr lang="ja-JP" altLang="en-US" sz="2400" b="1" dirty="0"/>
              <a:t>そうさほうほう</a:t>
            </a:r>
            <a:r>
              <a:rPr lang="en-US" altLang="ja-JP" sz="2400" b="1" dirty="0"/>
              <a:t>)</a:t>
            </a:r>
          </a:p>
          <a:p>
            <a:r>
              <a:rPr lang="ja-JP" altLang="en-US" sz="2400" b="1" dirty="0"/>
              <a:t> 操作方法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007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A7102B-87F0-08FB-00CE-2B27D4D24046}"/>
              </a:ext>
            </a:extLst>
          </p:cNvPr>
          <p:cNvSpPr txBox="1"/>
          <p:nvPr/>
        </p:nvSpPr>
        <p:spPr>
          <a:xfrm>
            <a:off x="166255" y="215196"/>
            <a:ext cx="996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エージェントを動かしてみよう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438B523-F1D2-3F15-55CE-2AF93657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1849821"/>
            <a:ext cx="5156465" cy="355618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E250DA-14A0-44FF-66CE-FEF436879686}"/>
              </a:ext>
            </a:extLst>
          </p:cNvPr>
          <p:cNvSpPr txBox="1"/>
          <p:nvPr/>
        </p:nvSpPr>
        <p:spPr>
          <a:xfrm>
            <a:off x="166254" y="1246370"/>
            <a:ext cx="996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↓のブロックを命令すると、どんな動きをするかな？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3225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A7102B-87F0-08FB-00CE-2B27D4D24046}"/>
              </a:ext>
            </a:extLst>
          </p:cNvPr>
          <p:cNvSpPr txBox="1"/>
          <p:nvPr/>
        </p:nvSpPr>
        <p:spPr>
          <a:xfrm>
            <a:off x="166255" y="215196"/>
            <a:ext cx="996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エージェントを動かして、階段を作ってみよう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E250DA-14A0-44FF-66CE-FEF436879686}"/>
              </a:ext>
            </a:extLst>
          </p:cNvPr>
          <p:cNvSpPr txBox="1"/>
          <p:nvPr/>
        </p:nvSpPr>
        <p:spPr>
          <a:xfrm>
            <a:off x="166254" y="1246370"/>
            <a:ext cx="996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↓のブロックを命令すると、どんな動きをするかな？</a:t>
            </a:r>
            <a:endParaRPr kumimoji="1" lang="ja-JP" altLang="en-US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5B5B9F0-9551-5902-22A4-33CFCC16E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1" y="1739411"/>
            <a:ext cx="6242371" cy="45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C200C48-3982-3DF6-665D-FDCD78F68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0" y="932151"/>
            <a:ext cx="6356677" cy="55755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184B727-DF24-3A6C-E93E-F12AAFCD0CC3}"/>
              </a:ext>
            </a:extLst>
          </p:cNvPr>
          <p:cNvSpPr txBox="1"/>
          <p:nvPr/>
        </p:nvSpPr>
        <p:spPr>
          <a:xfrm>
            <a:off x="581891" y="215196"/>
            <a:ext cx="996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階段が少しだけできた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2070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A7102B-87F0-08FB-00CE-2B27D4D24046}"/>
              </a:ext>
            </a:extLst>
          </p:cNvPr>
          <p:cNvSpPr txBox="1"/>
          <p:nvPr/>
        </p:nvSpPr>
        <p:spPr>
          <a:xfrm>
            <a:off x="278417" y="411139"/>
            <a:ext cx="996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繰り返ししてみよう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E250DA-14A0-44FF-66CE-FEF436879686}"/>
              </a:ext>
            </a:extLst>
          </p:cNvPr>
          <p:cNvSpPr txBox="1"/>
          <p:nvPr/>
        </p:nvSpPr>
        <p:spPr>
          <a:xfrm>
            <a:off x="166254" y="1246370"/>
            <a:ext cx="996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↓のブロックを命令すると、どんな動きをするかな？</a:t>
            </a:r>
            <a:endParaRPr kumimoji="1" lang="ja-JP" altLang="en-US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1553050-F4B3-3F27-4C01-40BD437B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18" y="1700965"/>
            <a:ext cx="5534554" cy="48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2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A7102B-87F0-08FB-00CE-2B27D4D24046}"/>
              </a:ext>
            </a:extLst>
          </p:cNvPr>
          <p:cNvSpPr txBox="1"/>
          <p:nvPr/>
        </p:nvSpPr>
        <p:spPr>
          <a:xfrm>
            <a:off x="620821" y="752227"/>
            <a:ext cx="996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チャレンジ</a:t>
            </a:r>
            <a:r>
              <a:rPr lang="ja-JP" altLang="en-US" sz="3600" b="1" dirty="0"/>
              <a:t>１</a:t>
            </a:r>
            <a:r>
              <a:rPr kumimoji="1" lang="ja-JP" altLang="en-US" sz="3600" b="1" dirty="0"/>
              <a:t>：らせん階段をつくってみよう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F297A2-9E64-1F0B-7569-7AC66CA96FCC}"/>
              </a:ext>
            </a:extLst>
          </p:cNvPr>
          <p:cNvSpPr txBox="1"/>
          <p:nvPr/>
        </p:nvSpPr>
        <p:spPr>
          <a:xfrm>
            <a:off x="620822" y="5367109"/>
            <a:ext cx="996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チャレンジ</a:t>
            </a:r>
            <a:r>
              <a:rPr kumimoji="1" lang="en-US" altLang="ja-JP" sz="3200" b="1" dirty="0"/>
              <a:t>3</a:t>
            </a:r>
            <a:r>
              <a:rPr kumimoji="1" lang="ja-JP" altLang="en-US" sz="3200" b="1" dirty="0"/>
              <a:t>：１段ずつ階段の色を変えてみよう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EAD5E9-FA11-5CD0-4E54-F2375EE25F47}"/>
              </a:ext>
            </a:extLst>
          </p:cNvPr>
          <p:cNvSpPr txBox="1"/>
          <p:nvPr/>
        </p:nvSpPr>
        <p:spPr>
          <a:xfrm>
            <a:off x="666343" y="2875002"/>
            <a:ext cx="9969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チャレンジ</a:t>
            </a:r>
            <a:r>
              <a:rPr lang="en-US" altLang="ja-JP" sz="4000" b="1" dirty="0"/>
              <a:t>2</a:t>
            </a:r>
            <a:r>
              <a:rPr kumimoji="1" lang="ja-JP" altLang="en-US" sz="4000" b="1" dirty="0"/>
              <a:t>：階段の幅を広げてみよう</a:t>
            </a:r>
          </a:p>
        </p:txBody>
      </p:sp>
    </p:spTree>
    <p:extLst>
      <p:ext uri="{BB962C8B-B14F-4D97-AF65-F5344CB8AC3E}">
        <p14:creationId xmlns:p14="http://schemas.microsoft.com/office/powerpoint/2010/main" val="58933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A7102B-87F0-08FB-00CE-2B27D4D24046}"/>
              </a:ext>
            </a:extLst>
          </p:cNvPr>
          <p:cNvSpPr txBox="1"/>
          <p:nvPr/>
        </p:nvSpPr>
        <p:spPr>
          <a:xfrm>
            <a:off x="142505" y="752227"/>
            <a:ext cx="1127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チャレンジ：エージェントに迷路をクリアさせよう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53D0361-8474-C6AB-2876-3C7BFF63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87" y="1588670"/>
            <a:ext cx="4807197" cy="17653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D634C9A-9824-59D2-6FA9-6FBBC8787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" y="3887003"/>
            <a:ext cx="9216406" cy="23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43D7EEA-81FE-5737-825A-62AD418B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15" y="147576"/>
            <a:ext cx="6314385" cy="29456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413E6FC-801E-37E5-7D37-49985F999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15" y="3325700"/>
            <a:ext cx="6314385" cy="31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9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215F0F1-6234-5504-9E2E-5690EF76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3" y="555609"/>
            <a:ext cx="11579961" cy="12088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5AAFCFC-809C-4C9D-7A79-09BEA022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03" y="4002857"/>
            <a:ext cx="9061916" cy="9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BE23FF4-6EEA-8D73-D51E-A9AE3501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0" y="1878163"/>
            <a:ext cx="12192000" cy="483547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7F584D-EB56-4D6B-DC03-3F2CC9C710B4}"/>
              </a:ext>
            </a:extLst>
          </p:cNvPr>
          <p:cNvSpPr/>
          <p:nvPr/>
        </p:nvSpPr>
        <p:spPr>
          <a:xfrm>
            <a:off x="723989" y="2817962"/>
            <a:ext cx="10331938" cy="12849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42FBB1-3DDC-3967-2E88-15D8C664BEB4}"/>
              </a:ext>
            </a:extLst>
          </p:cNvPr>
          <p:cNvSpPr txBox="1"/>
          <p:nvPr/>
        </p:nvSpPr>
        <p:spPr>
          <a:xfrm>
            <a:off x="368384" y="207253"/>
            <a:ext cx="652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キーボード「</a:t>
            </a:r>
            <a:r>
              <a:rPr kumimoji="1" lang="en-US" altLang="ja-JP" sz="2800" b="1" dirty="0"/>
              <a:t>C]</a:t>
            </a:r>
            <a:r>
              <a:rPr kumimoji="1" lang="ja-JP" altLang="en-US" sz="2800" b="1" dirty="0"/>
              <a:t>を押してみましょう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FD4E3F-399D-6122-1EFC-2666CDC48506}"/>
              </a:ext>
            </a:extLst>
          </p:cNvPr>
          <p:cNvSpPr txBox="1"/>
          <p:nvPr/>
        </p:nvSpPr>
        <p:spPr>
          <a:xfrm>
            <a:off x="425781" y="1042708"/>
            <a:ext cx="652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↓のがめんがでてきたかな</a:t>
            </a:r>
          </a:p>
        </p:txBody>
      </p:sp>
    </p:spTree>
    <p:extLst>
      <p:ext uri="{BB962C8B-B14F-4D97-AF65-F5344CB8AC3E}">
        <p14:creationId xmlns:p14="http://schemas.microsoft.com/office/powerpoint/2010/main" val="51743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9040AD5-67D3-9AE2-EBB3-E8A6CB97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623"/>
            <a:ext cx="12192000" cy="265568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FF8F70C-A898-B930-9D01-3FD4D4B4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0302"/>
            <a:ext cx="4206352" cy="249340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782CCB4-1C05-D75D-DAE9-58B12248584F}"/>
              </a:ext>
            </a:extLst>
          </p:cNvPr>
          <p:cNvSpPr/>
          <p:nvPr/>
        </p:nvSpPr>
        <p:spPr>
          <a:xfrm>
            <a:off x="153974" y="1511676"/>
            <a:ext cx="2583288" cy="17718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DA930E8-03B0-6EF6-7959-BF99AF107FB0}"/>
              </a:ext>
            </a:extLst>
          </p:cNvPr>
          <p:cNvSpPr/>
          <p:nvPr/>
        </p:nvSpPr>
        <p:spPr>
          <a:xfrm>
            <a:off x="254913" y="4848642"/>
            <a:ext cx="3705507" cy="8693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0D26D0-43FD-67FF-6398-8DF5A32121A8}"/>
              </a:ext>
            </a:extLst>
          </p:cNvPr>
          <p:cNvSpPr/>
          <p:nvPr/>
        </p:nvSpPr>
        <p:spPr>
          <a:xfrm>
            <a:off x="2632669" y="5941172"/>
            <a:ext cx="1327751" cy="6555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49D1D8-CEAB-BCB6-5964-F571557E1B50}"/>
              </a:ext>
            </a:extLst>
          </p:cNvPr>
          <p:cNvSpPr txBox="1"/>
          <p:nvPr/>
        </p:nvSpPr>
        <p:spPr>
          <a:xfrm>
            <a:off x="368384" y="207253"/>
            <a:ext cx="821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新しいプロジェクトをクリックしましょう</a:t>
            </a:r>
            <a:endParaRPr kumimoji="1" lang="ja-JP" altLang="en-US" sz="28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174C79-2FBD-D1A6-EEF3-37030BB246B9}"/>
              </a:ext>
            </a:extLst>
          </p:cNvPr>
          <p:cNvSpPr txBox="1"/>
          <p:nvPr/>
        </p:nvSpPr>
        <p:spPr>
          <a:xfrm>
            <a:off x="153973" y="3612164"/>
            <a:ext cx="9393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プロジェクトの名前をつけて、作成をクリックしてね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160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702E0F0-3D33-F596-A409-A92781C70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4" y="0"/>
            <a:ext cx="8373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5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1CAC920-54F7-26FB-DE0E-80B92B2F3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52" y="1499967"/>
            <a:ext cx="5651790" cy="45468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8A005B-4CF2-B1EE-80FA-12DDCE849095}"/>
              </a:ext>
            </a:extLst>
          </p:cNvPr>
          <p:cNvSpPr txBox="1"/>
          <p:nvPr/>
        </p:nvSpPr>
        <p:spPr>
          <a:xfrm>
            <a:off x="4308763" y="708953"/>
            <a:ext cx="3336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b="1" dirty="0"/>
              <a:t>エージェント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366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836CBB-D067-31EA-931C-50ED1069CB12}"/>
              </a:ext>
            </a:extLst>
          </p:cNvPr>
          <p:cNvSpPr txBox="1"/>
          <p:nvPr/>
        </p:nvSpPr>
        <p:spPr>
          <a:xfrm>
            <a:off x="77190" y="108318"/>
            <a:ext cx="996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エージェントをテレポートさせよう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1ECA06-4717-CA15-F08D-70121AB62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93" y="4191958"/>
            <a:ext cx="3981655" cy="156853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26A43D-B19A-00DB-80DE-EA33D1578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222" y="4162292"/>
            <a:ext cx="4691041" cy="162786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AB023B-7922-C64F-57E2-B4CC74B52095}"/>
              </a:ext>
            </a:extLst>
          </p:cNvPr>
          <p:cNvSpPr txBox="1"/>
          <p:nvPr/>
        </p:nvSpPr>
        <p:spPr>
          <a:xfrm>
            <a:off x="386197" y="1016425"/>
            <a:ext cx="652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1:</a:t>
            </a:r>
            <a:r>
              <a:rPr kumimoji="1" lang="ja-JP" altLang="en-US" b="1" dirty="0"/>
              <a:t>キーボード「</a:t>
            </a:r>
            <a:r>
              <a:rPr kumimoji="1" lang="en-US" altLang="ja-JP" b="1" dirty="0"/>
              <a:t>C]</a:t>
            </a:r>
            <a:r>
              <a:rPr kumimoji="1" lang="ja-JP" altLang="en-US" b="1" dirty="0"/>
              <a:t>を押して、</a:t>
            </a:r>
            <a:r>
              <a:rPr kumimoji="1" lang="en-US" altLang="ja-JP" b="1" dirty="0"/>
              <a:t>Make Code</a:t>
            </a:r>
            <a:r>
              <a:rPr kumimoji="1" lang="ja-JP" altLang="en-US" b="1" dirty="0"/>
              <a:t>をだします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3F093F-5201-385C-AC9C-2BFE841A5110}"/>
              </a:ext>
            </a:extLst>
          </p:cNvPr>
          <p:cNvSpPr txBox="1"/>
          <p:nvPr/>
        </p:nvSpPr>
        <p:spPr>
          <a:xfrm>
            <a:off x="386197" y="1655144"/>
            <a:ext cx="652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2:</a:t>
            </a:r>
            <a:r>
              <a:rPr kumimoji="1" lang="ja-JP" altLang="en-US" b="1" dirty="0"/>
              <a:t>さいしょからでている、青いブロックを変更していきます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544409-5140-6C94-5738-F1FF75CC645B}"/>
              </a:ext>
            </a:extLst>
          </p:cNvPr>
          <p:cNvSpPr txBox="1"/>
          <p:nvPr/>
        </p:nvSpPr>
        <p:spPr>
          <a:xfrm>
            <a:off x="386196" y="2296710"/>
            <a:ext cx="652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3</a:t>
            </a:r>
            <a:r>
              <a:rPr kumimoji="1" lang="en-US" altLang="ja-JP" b="1" dirty="0"/>
              <a:t>:</a:t>
            </a:r>
            <a:r>
              <a:rPr kumimoji="1" lang="ja-JP" altLang="en-US" b="1" dirty="0"/>
              <a:t>青いブロックの「</a:t>
            </a:r>
            <a:r>
              <a:rPr kumimoji="1" lang="en-US" altLang="ja-JP" b="1" dirty="0"/>
              <a:t>run</a:t>
            </a:r>
            <a:r>
              <a:rPr kumimoji="1" lang="ja-JP" altLang="en-US" b="1" dirty="0"/>
              <a:t>」を「</a:t>
            </a:r>
            <a:r>
              <a:rPr kumimoji="1" lang="en-US" altLang="ja-JP" b="1" dirty="0" err="1"/>
              <a:t>tp</a:t>
            </a:r>
            <a:r>
              <a:rPr kumimoji="1" lang="ja-JP" altLang="en-US" b="1" dirty="0"/>
              <a:t>」に変更しましょう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C13B25-4083-A130-50B9-677EA971BB1C}"/>
              </a:ext>
            </a:extLst>
          </p:cNvPr>
          <p:cNvSpPr txBox="1"/>
          <p:nvPr/>
        </p:nvSpPr>
        <p:spPr>
          <a:xfrm>
            <a:off x="386195" y="2954656"/>
            <a:ext cx="652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4:</a:t>
            </a:r>
            <a:r>
              <a:rPr kumimoji="1" lang="ja-JP" altLang="en-US" b="1" dirty="0"/>
              <a:t>かならず、小文字で入力しましょう</a:t>
            </a:r>
            <a:endParaRPr kumimoji="1" lang="en-US" altLang="ja-JP" b="1" dirty="0"/>
          </a:p>
          <a:p>
            <a:r>
              <a:rPr lang="en-US" altLang="ja-JP" b="1" dirty="0"/>
              <a:t>※</a:t>
            </a:r>
            <a:r>
              <a:rPr lang="ja-JP" altLang="en-US" b="1" dirty="0"/>
              <a:t>大文字で入力したらうごかない時があります</a:t>
            </a:r>
            <a:endParaRPr kumimoji="1" lang="ja-JP" altLang="en-US" b="1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D15ECD84-20D9-D2C4-3329-FA82288A84ED}"/>
              </a:ext>
            </a:extLst>
          </p:cNvPr>
          <p:cNvSpPr/>
          <p:nvPr/>
        </p:nvSpPr>
        <p:spPr>
          <a:xfrm>
            <a:off x="5005449" y="4625439"/>
            <a:ext cx="1442852" cy="8847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46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CA56965-683D-3179-DBBC-EA55917A2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00" y="3291402"/>
            <a:ext cx="1625684" cy="32069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1C4836D-64A0-B171-401B-A38D5414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853" y="3825792"/>
            <a:ext cx="4007056" cy="222896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787F2B3-95B7-E619-00EF-BE30075E7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385" y="3825792"/>
            <a:ext cx="4267419" cy="178444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4811E45-3F2C-7DE2-B3D0-8798C24C85C0}"/>
              </a:ext>
            </a:extLst>
          </p:cNvPr>
          <p:cNvSpPr/>
          <p:nvPr/>
        </p:nvSpPr>
        <p:spPr>
          <a:xfrm>
            <a:off x="91195" y="5533902"/>
            <a:ext cx="2070113" cy="5640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CFEECC-EB6A-ECBA-E99D-5D68B2D89F9A}"/>
              </a:ext>
            </a:extLst>
          </p:cNvPr>
          <p:cNvSpPr/>
          <p:nvPr/>
        </p:nvSpPr>
        <p:spPr>
          <a:xfrm>
            <a:off x="2778421" y="4153936"/>
            <a:ext cx="3147366" cy="7446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7BD80A7-8C0C-BFCB-7C41-15BBCE33C451}"/>
              </a:ext>
            </a:extLst>
          </p:cNvPr>
          <p:cNvSpPr/>
          <p:nvPr/>
        </p:nvSpPr>
        <p:spPr>
          <a:xfrm>
            <a:off x="8259439" y="4017819"/>
            <a:ext cx="3574322" cy="13260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26A523-CB7D-55E6-CC3B-F7D1DF160B8A}"/>
              </a:ext>
            </a:extLst>
          </p:cNvPr>
          <p:cNvSpPr txBox="1"/>
          <p:nvPr/>
        </p:nvSpPr>
        <p:spPr>
          <a:xfrm>
            <a:off x="434440" y="359683"/>
            <a:ext cx="967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5:</a:t>
            </a:r>
            <a:r>
              <a:rPr kumimoji="1" lang="ja-JP" altLang="en-US" b="1" dirty="0"/>
              <a:t>がめん左側にある、いちらんから「エージェント」という文字をクリックします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337944-4494-834C-DC24-FCA43B679418}"/>
              </a:ext>
            </a:extLst>
          </p:cNvPr>
          <p:cNvSpPr txBox="1"/>
          <p:nvPr/>
        </p:nvSpPr>
        <p:spPr>
          <a:xfrm>
            <a:off x="434440" y="1053862"/>
            <a:ext cx="10520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6:</a:t>
            </a:r>
            <a:r>
              <a:rPr kumimoji="1" lang="ja-JP" altLang="en-US" b="1" dirty="0"/>
              <a:t>エージェントでつかえる、ブロックいちらんがでるので、「エージェントを自分の位置にもどす」をクリックします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380628-E958-2E52-9CB4-6DCDE01436CA}"/>
              </a:ext>
            </a:extLst>
          </p:cNvPr>
          <p:cNvSpPr txBox="1"/>
          <p:nvPr/>
        </p:nvSpPr>
        <p:spPr>
          <a:xfrm>
            <a:off x="434439" y="1971526"/>
            <a:ext cx="1052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7</a:t>
            </a:r>
            <a:r>
              <a:rPr kumimoji="1" lang="en-US" altLang="ja-JP" b="1" dirty="0"/>
              <a:t>:</a:t>
            </a:r>
            <a:r>
              <a:rPr kumimoji="1" lang="ja-JP" altLang="en-US" b="1" dirty="0"/>
              <a:t>赤いブロックを青いブロックのあいだに、カチッとはめこみます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004D34-F506-7CFE-C686-B71D5C0DB19D}"/>
              </a:ext>
            </a:extLst>
          </p:cNvPr>
          <p:cNvSpPr txBox="1"/>
          <p:nvPr/>
        </p:nvSpPr>
        <p:spPr>
          <a:xfrm>
            <a:off x="434439" y="2557282"/>
            <a:ext cx="1052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8:</a:t>
            </a:r>
            <a:r>
              <a:rPr kumimoji="1" lang="ja-JP" altLang="en-US" b="1" dirty="0"/>
              <a:t>これでじゅんびは</a:t>
            </a:r>
            <a:r>
              <a:rPr kumimoji="1" lang="en-US" altLang="ja-JP" b="1" dirty="0"/>
              <a:t>OK</a:t>
            </a:r>
            <a:r>
              <a:rPr kumimoji="1" lang="ja-JP" altLang="en-US" b="1" dirty="0"/>
              <a:t>です</a:t>
            </a:r>
          </a:p>
        </p:txBody>
      </p:sp>
    </p:spTree>
    <p:extLst>
      <p:ext uri="{BB962C8B-B14F-4D97-AF65-F5344CB8AC3E}">
        <p14:creationId xmlns:p14="http://schemas.microsoft.com/office/powerpoint/2010/main" val="168470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889C509-EA29-9874-B907-FCB18FDCD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75" y="858014"/>
            <a:ext cx="4210266" cy="237502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78E89E-1063-EA97-1575-DE197900239E}"/>
              </a:ext>
            </a:extLst>
          </p:cNvPr>
          <p:cNvSpPr txBox="1"/>
          <p:nvPr/>
        </p:nvSpPr>
        <p:spPr>
          <a:xfrm>
            <a:off x="161075" y="259407"/>
            <a:ext cx="1052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9</a:t>
            </a:r>
            <a:r>
              <a:rPr kumimoji="1" lang="en-US" altLang="ja-JP" b="1" dirty="0"/>
              <a:t>:</a:t>
            </a:r>
            <a:r>
              <a:rPr kumimoji="1" lang="ja-JP" altLang="en-US" b="1" dirty="0"/>
              <a:t>右下の緑のやじるしをクリックしてください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8B027E-ADBF-6EA2-B867-CA8AE3A29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1" y="4730795"/>
            <a:ext cx="11898317" cy="104213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C5D1AB-9CE6-CA6A-D6A7-036092AEDB2D}"/>
              </a:ext>
            </a:extLst>
          </p:cNvPr>
          <p:cNvSpPr txBox="1"/>
          <p:nvPr/>
        </p:nvSpPr>
        <p:spPr>
          <a:xfrm>
            <a:off x="93781" y="3736898"/>
            <a:ext cx="1052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10:</a:t>
            </a:r>
            <a:r>
              <a:rPr kumimoji="1" lang="ja-JP" altLang="en-US" b="1" dirty="0"/>
              <a:t>キーボードの「ｔ」ボタンをおして、チャットらんをだしましょう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245923-939D-72BF-7404-2F61E3B3C9A9}"/>
              </a:ext>
            </a:extLst>
          </p:cNvPr>
          <p:cNvSpPr txBox="1"/>
          <p:nvPr/>
        </p:nvSpPr>
        <p:spPr>
          <a:xfrm>
            <a:off x="93780" y="4310872"/>
            <a:ext cx="1052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11:</a:t>
            </a:r>
            <a:r>
              <a:rPr kumimoji="1" lang="ja-JP" altLang="en-US" b="1" dirty="0"/>
              <a:t>チャットらんに「</a:t>
            </a:r>
            <a:r>
              <a:rPr lang="en-US" altLang="ja-JP" b="1" dirty="0" err="1"/>
              <a:t>tp</a:t>
            </a:r>
            <a:r>
              <a:rPr kumimoji="1" lang="ja-JP" altLang="en-US" b="1" dirty="0"/>
              <a:t>」とかいて、右のやじるしを押すか、</a:t>
            </a:r>
            <a:r>
              <a:rPr lang="ja-JP" altLang="en-US" b="1" dirty="0"/>
              <a:t>「</a:t>
            </a:r>
            <a:r>
              <a:rPr lang="en-US" altLang="ja-JP" b="1" dirty="0"/>
              <a:t>Enter</a:t>
            </a:r>
            <a:r>
              <a:rPr lang="ja-JP" altLang="en-US" b="1" dirty="0"/>
              <a:t>」キーをおしてください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1708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0ECFEFA-B1A3-C8AF-04B0-73ED9EBF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0" y="1870733"/>
            <a:ext cx="4464280" cy="26512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FAD9930-01D2-283D-9376-54ADCADD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05" y="1730823"/>
            <a:ext cx="3930787" cy="4005748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CC580ED6-9075-B7F0-3723-605665F1B6E5}"/>
              </a:ext>
            </a:extLst>
          </p:cNvPr>
          <p:cNvSpPr/>
          <p:nvPr/>
        </p:nvSpPr>
        <p:spPr>
          <a:xfrm>
            <a:off x="5611090" y="3051958"/>
            <a:ext cx="1442852" cy="8847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967EE0-777F-8BE6-F090-5649AB25DC2D}"/>
              </a:ext>
            </a:extLst>
          </p:cNvPr>
          <p:cNvSpPr txBox="1"/>
          <p:nvPr/>
        </p:nvSpPr>
        <p:spPr>
          <a:xfrm>
            <a:off x="238690" y="316136"/>
            <a:ext cx="996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エージェント</a:t>
            </a:r>
            <a:r>
              <a:rPr lang="ja-JP" altLang="en-US" b="1" dirty="0"/>
              <a:t>がじぶんの場所にテレポートしてきました！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98734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326</Words>
  <Application>Microsoft Office PowerPoint</Application>
  <PresentationFormat>ワイド画面</PresentationFormat>
  <Paragraphs>32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浜比嘉 明彦</dc:creator>
  <cp:lastModifiedBy>浜比嘉 明彦</cp:lastModifiedBy>
  <cp:revision>28</cp:revision>
  <dcterms:created xsi:type="dcterms:W3CDTF">2023-09-25T02:38:23Z</dcterms:created>
  <dcterms:modified xsi:type="dcterms:W3CDTF">2023-09-26T03:18:39Z</dcterms:modified>
</cp:coreProperties>
</file>